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61263" cy="10693400"/>
  <p:notesSz cx="6797675" cy="9926638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FFC7EB"/>
    <a:srgbClr val="FF99CC"/>
    <a:srgbClr val="179D01"/>
    <a:srgbClr val="1AAF01"/>
    <a:srgbClr val="A9EF4B"/>
    <a:srgbClr val="98E13F"/>
    <a:srgbClr val="FFCC00"/>
    <a:srgbClr val="FF9900"/>
    <a:srgbClr val="502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6" autoAdjust="0"/>
    <p:restoredTop sz="94660"/>
  </p:normalViewPr>
  <p:slideViewPr>
    <p:cSldViewPr snapToGrid="0" snapToObjects="1" showGuides="1">
      <p:cViewPr>
        <p:scale>
          <a:sx n="70" d="100"/>
          <a:sy n="70" d="100"/>
        </p:scale>
        <p:origin x="-2022" y="1218"/>
      </p:cViewPr>
      <p:guideLst>
        <p:guide orient="horz" pos="2279"/>
        <p:guide orient="horz" pos="6725"/>
        <p:guide orient="horz" pos="3368"/>
        <p:guide orient="horz" pos="11"/>
        <p:guide orient="horz" pos="1145"/>
        <p:guide orient="horz" pos="4457"/>
        <p:guide orient="horz" pos="5591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C8876CA-643B-407B-A2CD-83814524C63A}" type="datetimeFigureOut">
              <a:rPr kumimoji="1" lang="ja-JP" altLang="en-US" smtClean="0"/>
              <a:pPr/>
              <a:t>2017/2/2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288" y="4714953"/>
            <a:ext cx="5439101" cy="44673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14D31833-EB25-415A-9316-B1496B8840A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6589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31833-EB25-415A-9316-B1496B8840A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1534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31833-EB25-415A-9316-B1496B8840A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1534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565193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372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 userDrawn="1"/>
        </p:nvSpPr>
        <p:spPr>
          <a:xfrm>
            <a:off x="308176" y="450156"/>
            <a:ext cx="6944655" cy="9951829"/>
          </a:xfrm>
          <a:prstGeom prst="roundRect">
            <a:avLst>
              <a:gd name="adj" fmla="val 1913"/>
            </a:avLst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8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600075" y="1543050"/>
            <a:ext cx="4776788" cy="2743200"/>
          </a:xfrm>
          <a:blipFill dpi="0" rotWithShape="1">
            <a:blip r:embed="rId4" cstate="print"/>
            <a:srcRect/>
            <a:tile tx="0" ty="0" sx="89000" sy="89000" flip="none" algn="tl"/>
          </a:blipFill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 userDrawn="1"/>
        </p:nvSpPr>
        <p:spPr>
          <a:xfrm>
            <a:off x="5609064" y="624469"/>
            <a:ext cx="1482338" cy="8078047"/>
          </a:xfrm>
          <a:prstGeom prst="roundRect">
            <a:avLst>
              <a:gd name="adj" fmla="val 1072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 userDrawn="1"/>
        </p:nvSpPr>
        <p:spPr>
          <a:xfrm>
            <a:off x="308303" y="8977745"/>
            <a:ext cx="6944655" cy="1424239"/>
          </a:xfrm>
          <a:custGeom>
            <a:avLst/>
            <a:gdLst/>
            <a:ahLst/>
            <a:cxnLst/>
            <a:rect l="l" t="t" r="r" b="b"/>
            <a:pathLst>
              <a:path w="6944655" h="1424239">
                <a:moveTo>
                  <a:pt x="0" y="0"/>
                </a:moveTo>
                <a:lnTo>
                  <a:pt x="6944655" y="0"/>
                </a:lnTo>
                <a:lnTo>
                  <a:pt x="6944655" y="1291388"/>
                </a:lnTo>
                <a:cubicBezTo>
                  <a:pt x="6944655" y="1364760"/>
                  <a:pt x="6885176" y="1424239"/>
                  <a:pt x="6811804" y="1424239"/>
                </a:cubicBezTo>
                <a:lnTo>
                  <a:pt x="132851" y="1424239"/>
                </a:lnTo>
                <a:cubicBezTo>
                  <a:pt x="59479" y="1424239"/>
                  <a:pt x="0" y="1364760"/>
                  <a:pt x="0" y="1291388"/>
                </a:cubicBezTo>
                <a:close/>
              </a:path>
            </a:pathLst>
          </a:custGeom>
          <a:solidFill>
            <a:srgbClr val="FF81A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6"/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5505566"/>
            <a:ext cx="1810283" cy="1894289"/>
          </a:xfrm>
          <a:blipFill dpi="0" rotWithShape="1">
            <a:blip r:embed="rId5" cstate="print"/>
            <a:srcRect/>
            <a:tile tx="0" ty="0" sx="26000" sy="26000" flip="none" algn="tl"/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2938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6058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D7F4BE5E-49AD-4A1F-899F-27EDDE3EAFD8}" type="datetimeFigureOut">
              <a:rPr lang="ja-JP" altLang="en-US" smtClean="0"/>
              <a:pPr/>
              <a:t>2017/2/2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332BD8D6-8B9A-449D-A6F9-F5811F654A4C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1969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wmf"/><Relationship Id="rId10" Type="http://schemas.openxmlformats.org/officeDocument/2006/relationships/image" Target="../media/image14.jpeg"/><Relationship Id="rId4" Type="http://schemas.openxmlformats.org/officeDocument/2006/relationships/image" Target="../media/image6.wmf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角丸四角形 273"/>
          <p:cNvSpPr/>
          <p:nvPr/>
        </p:nvSpPr>
        <p:spPr>
          <a:xfrm>
            <a:off x="3190128" y="7749652"/>
            <a:ext cx="2189628" cy="1073714"/>
          </a:xfrm>
          <a:prstGeom prst="roundRect">
            <a:avLst>
              <a:gd name="adj" fmla="val 3998"/>
            </a:avLst>
          </a:prstGeom>
          <a:pattFill prst="pct80">
            <a:fgClr>
              <a:srgbClr val="A9EF4B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5565161" y="6652835"/>
            <a:ext cx="1489488" cy="1668008"/>
            <a:chOff x="5629853" y="5087978"/>
            <a:chExt cx="1489488" cy="1668008"/>
          </a:xfrm>
        </p:grpSpPr>
        <p:sp>
          <p:nvSpPr>
            <p:cNvPr id="193" name="円/楕円 14"/>
            <p:cNvSpPr/>
            <p:nvPr/>
          </p:nvSpPr>
          <p:spPr>
            <a:xfrm rot="9165321" flipH="1">
              <a:off x="5629853" y="5087978"/>
              <a:ext cx="1460955" cy="1458016"/>
            </a:xfrm>
            <a:custGeom>
              <a:avLst/>
              <a:gdLst/>
              <a:ahLst/>
              <a:cxnLst/>
              <a:rect l="l" t="t" r="r" b="b"/>
              <a:pathLst>
                <a:path w="3208913" h="3202452">
                  <a:moveTo>
                    <a:pt x="2558806" y="3024528"/>
                  </a:moveTo>
                  <a:lnTo>
                    <a:pt x="2577442" y="2844486"/>
                  </a:lnTo>
                  <a:lnTo>
                    <a:pt x="2757686" y="2861065"/>
                  </a:lnTo>
                  <a:cubicBezTo>
                    <a:pt x="2908373" y="2642344"/>
                    <a:pt x="2882813" y="2290253"/>
                    <a:pt x="2694271" y="1963398"/>
                  </a:cubicBezTo>
                  <a:cubicBezTo>
                    <a:pt x="3026694" y="1774342"/>
                    <a:pt x="3228929" y="1478742"/>
                    <a:pt x="3207341" y="1211280"/>
                  </a:cubicBezTo>
                  <a:lnTo>
                    <a:pt x="3042890" y="1135658"/>
                  </a:lnTo>
                  <a:lnTo>
                    <a:pt x="3116627" y="970355"/>
                  </a:lnTo>
                  <a:cubicBezTo>
                    <a:pt x="2956641" y="755331"/>
                    <a:pt x="2610299" y="666477"/>
                    <a:pt x="2236251" y="743163"/>
                  </a:cubicBezTo>
                  <a:cubicBezTo>
                    <a:pt x="2176089" y="366414"/>
                    <a:pt x="1970986" y="73910"/>
                    <a:pt x="1713535" y="0"/>
                  </a:cubicBezTo>
                  <a:lnTo>
                    <a:pt x="1584816" y="127256"/>
                  </a:lnTo>
                  <a:lnTo>
                    <a:pt x="1456098" y="0"/>
                  </a:lnTo>
                  <a:cubicBezTo>
                    <a:pt x="1188555" y="76810"/>
                    <a:pt x="977542" y="389691"/>
                    <a:pt x="925276" y="787547"/>
                  </a:cubicBezTo>
                  <a:cubicBezTo>
                    <a:pt x="524830" y="761784"/>
                    <a:pt x="177012" y="908217"/>
                    <a:pt x="49850" y="1155823"/>
                  </a:cubicBezTo>
                  <a:lnTo>
                    <a:pt x="149773" y="1306747"/>
                  </a:lnTo>
                  <a:lnTo>
                    <a:pt x="0" y="1408388"/>
                  </a:lnTo>
                  <a:cubicBezTo>
                    <a:pt x="21607" y="1662894"/>
                    <a:pt x="247450" y="1909191"/>
                    <a:pt x="578921" y="2045811"/>
                  </a:cubicBezTo>
                  <a:cubicBezTo>
                    <a:pt x="386666" y="2427315"/>
                    <a:pt x="393045" y="2831509"/>
                    <a:pt x="589063" y="3047807"/>
                  </a:cubicBezTo>
                  <a:lnTo>
                    <a:pt x="765516" y="3007474"/>
                  </a:lnTo>
                  <a:lnTo>
                    <a:pt x="807862" y="3183456"/>
                  </a:lnTo>
                  <a:cubicBezTo>
                    <a:pt x="1002159" y="3238362"/>
                    <a:pt x="1236623" y="3172028"/>
                    <a:pt x="1448013" y="3013156"/>
                  </a:cubicBezTo>
                  <a:cubicBezTo>
                    <a:pt x="1531601" y="2950335"/>
                    <a:pt x="1611582" y="2873044"/>
                    <a:pt x="1682969" y="2782194"/>
                  </a:cubicBezTo>
                  <a:cubicBezTo>
                    <a:pt x="1968697" y="3035132"/>
                    <a:pt x="2312947" y="3130916"/>
                    <a:pt x="2558806" y="302452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DC7EB"/>
                </a:gs>
                <a:gs pos="0">
                  <a:srgbClr val="FF438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33" name="円/楕円 115"/>
            <p:cNvSpPr/>
            <p:nvPr/>
          </p:nvSpPr>
          <p:spPr>
            <a:xfrm rot="8615330">
              <a:off x="6829552" y="6429684"/>
              <a:ext cx="254015" cy="326302"/>
            </a:xfrm>
            <a:custGeom>
              <a:avLst/>
              <a:gdLst/>
              <a:ahLst/>
              <a:cxnLst/>
              <a:rect l="l" t="t" r="r" b="b"/>
              <a:pathLst>
                <a:path w="1082650" h="1390749">
                  <a:moveTo>
                    <a:pt x="433226" y="0"/>
                  </a:moveTo>
                  <a:lnTo>
                    <a:pt x="544981" y="125860"/>
                  </a:lnTo>
                  <a:lnTo>
                    <a:pt x="654987" y="1970"/>
                  </a:lnTo>
                  <a:cubicBezTo>
                    <a:pt x="899458" y="69252"/>
                    <a:pt x="1082650" y="351017"/>
                    <a:pt x="1082650" y="688304"/>
                  </a:cubicBezTo>
                  <a:cubicBezTo>
                    <a:pt x="1082650" y="1076254"/>
                    <a:pt x="840291" y="1390749"/>
                    <a:pt x="541325" y="1390749"/>
                  </a:cubicBezTo>
                  <a:cubicBezTo>
                    <a:pt x="242359" y="1390749"/>
                    <a:pt x="0" y="1076254"/>
                    <a:pt x="0" y="688304"/>
                  </a:cubicBezTo>
                  <a:cubicBezTo>
                    <a:pt x="0" y="348406"/>
                    <a:pt x="186040" y="64893"/>
                    <a:pt x="43322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DC7EB"/>
                </a:gs>
                <a:gs pos="4000">
                  <a:srgbClr val="FF4382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円/楕円 115"/>
            <p:cNvSpPr/>
            <p:nvPr/>
          </p:nvSpPr>
          <p:spPr>
            <a:xfrm rot="4989874">
              <a:off x="6914475" y="6123790"/>
              <a:ext cx="179347" cy="230384"/>
            </a:xfrm>
            <a:custGeom>
              <a:avLst/>
              <a:gdLst/>
              <a:ahLst/>
              <a:cxnLst/>
              <a:rect l="l" t="t" r="r" b="b"/>
              <a:pathLst>
                <a:path w="1082650" h="1390749">
                  <a:moveTo>
                    <a:pt x="433226" y="0"/>
                  </a:moveTo>
                  <a:lnTo>
                    <a:pt x="544981" y="125860"/>
                  </a:lnTo>
                  <a:lnTo>
                    <a:pt x="654987" y="1970"/>
                  </a:lnTo>
                  <a:cubicBezTo>
                    <a:pt x="899458" y="69252"/>
                    <a:pt x="1082650" y="351017"/>
                    <a:pt x="1082650" y="688304"/>
                  </a:cubicBezTo>
                  <a:cubicBezTo>
                    <a:pt x="1082650" y="1076254"/>
                    <a:pt x="840291" y="1390749"/>
                    <a:pt x="541325" y="1390749"/>
                  </a:cubicBezTo>
                  <a:cubicBezTo>
                    <a:pt x="242359" y="1390749"/>
                    <a:pt x="0" y="1076254"/>
                    <a:pt x="0" y="688304"/>
                  </a:cubicBezTo>
                  <a:cubicBezTo>
                    <a:pt x="0" y="348406"/>
                    <a:pt x="186040" y="64893"/>
                    <a:pt x="43322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DC7EB"/>
                </a:gs>
                <a:gs pos="4000">
                  <a:srgbClr val="FF4382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1891298" y="142961"/>
            <a:ext cx="3226097" cy="210314"/>
          </a:xfrm>
          <a:prstGeom prst="rect">
            <a:avLst/>
          </a:prstGeom>
          <a:noFill/>
        </p:spPr>
        <p:txBody>
          <a:bodyPr wrap="square" bIns="0" rtlCol="0" anchor="b">
            <a:spAutoFit/>
          </a:bodyPr>
          <a:lstStyle/>
          <a:p>
            <a:pPr algn="ctr"/>
            <a:r>
              <a:rPr kumimoji="1" lang="en-US" altLang="ja-JP" sz="1600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―2017</a:t>
            </a:r>
            <a:r>
              <a:rPr lang="ja-JP" altLang="en-US" sz="1600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春　紫紺会福岡支部</a:t>
            </a:r>
            <a:r>
              <a:rPr kumimoji="1" lang="ja-JP" altLang="en-US" sz="1600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新聞 　福岡</a:t>
            </a:r>
            <a:r>
              <a:rPr kumimoji="1" lang="en-US" altLang="ja-JP" sz="1600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―</a:t>
            </a:r>
            <a:endParaRPr kumimoji="1" lang="ja-JP" altLang="en-US" sz="1600" baseline="-25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74468" y="3838180"/>
            <a:ext cx="4797783" cy="16435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200" dirty="0" smtClean="0"/>
              <a:t>日時：</a:t>
            </a:r>
            <a:r>
              <a:rPr lang="en-US" altLang="ja-JP" sz="1200" dirty="0" smtClean="0"/>
              <a:t>4</a:t>
            </a:r>
            <a:r>
              <a:rPr lang="ja-JP" altLang="en-US" sz="1200" dirty="0" smtClean="0"/>
              <a:t>月</a:t>
            </a:r>
            <a:r>
              <a:rPr lang="en-US" altLang="ja-JP" sz="1200" dirty="0" smtClean="0"/>
              <a:t>8 </a:t>
            </a:r>
            <a:r>
              <a:rPr lang="ja-JP" altLang="en-US" sz="1200" dirty="0" smtClean="0"/>
              <a:t>日</a:t>
            </a:r>
            <a:r>
              <a:rPr lang="ja-JP" altLang="en-US" sz="1200" dirty="0" smtClean="0"/>
              <a:t>土曜日　</a:t>
            </a:r>
            <a:r>
              <a:rPr lang="ja-JP" altLang="en-US" sz="1200" dirty="0" smtClean="0"/>
              <a:t>第一部</a:t>
            </a:r>
            <a:r>
              <a:rPr lang="en-US" altLang="ja-JP" sz="1200" dirty="0" smtClean="0"/>
              <a:t>15</a:t>
            </a:r>
            <a:r>
              <a:rPr lang="ja-JP" altLang="en-US" sz="1200" dirty="0" smtClean="0"/>
              <a:t>：</a:t>
            </a:r>
            <a:r>
              <a:rPr lang="ja-JP" altLang="en-US" sz="1200" dirty="0" smtClean="0"/>
              <a:t>００</a:t>
            </a:r>
            <a:r>
              <a:rPr lang="ja-JP" altLang="en-US" sz="1200" dirty="0" smtClean="0"/>
              <a:t>～</a:t>
            </a:r>
            <a:r>
              <a:rPr lang="ja-JP" altLang="en-US" sz="1200" dirty="0" smtClean="0"/>
              <a:t>　第二部</a:t>
            </a:r>
            <a:r>
              <a:rPr lang="en-US" altLang="ja-JP" sz="1200" dirty="0" smtClean="0"/>
              <a:t>17</a:t>
            </a:r>
            <a:r>
              <a:rPr lang="ja-JP" altLang="en-US" sz="1200" dirty="0" smtClean="0"/>
              <a:t>：</a:t>
            </a:r>
            <a:r>
              <a:rPr lang="en-US" altLang="ja-JP" sz="1200" dirty="0" smtClean="0"/>
              <a:t>00</a:t>
            </a:r>
            <a:r>
              <a:rPr lang="ja-JP" altLang="en-US" sz="1200" dirty="0" smtClean="0"/>
              <a:t>～　</a:t>
            </a:r>
            <a:r>
              <a:rPr lang="en-US" altLang="ja-JP" sz="1200" dirty="0" smtClean="0"/>
              <a:t>END20</a:t>
            </a:r>
            <a:r>
              <a:rPr lang="ja-JP" altLang="en-US" sz="1200" dirty="0" smtClean="0"/>
              <a:t>：</a:t>
            </a:r>
            <a:r>
              <a:rPr lang="en-US" altLang="ja-JP" sz="1200" dirty="0" smtClean="0"/>
              <a:t>00</a:t>
            </a:r>
            <a:endParaRPr lang="ja-JP" altLang="en-US" sz="1200" dirty="0" smtClean="0"/>
          </a:p>
          <a:p>
            <a:r>
              <a:rPr lang="zh-TW" altLang="en-US" sz="1200" dirty="0" smtClean="0"/>
              <a:t>場所：舞鶴公園</a:t>
            </a:r>
            <a:r>
              <a:rPr lang="ja-JP" altLang="en-US" sz="1200" dirty="0" smtClean="0"/>
              <a:t>　（福岡市中央区舞鶴　：地下鉄大濠公園下車）</a:t>
            </a:r>
            <a:endParaRPr lang="zh-TW" altLang="en-US" sz="1200" dirty="0" smtClean="0"/>
          </a:p>
          <a:p>
            <a:r>
              <a:rPr lang="ja-JP" altLang="en-US" sz="1200" dirty="0" smtClean="0"/>
              <a:t>参加資格：グループに</a:t>
            </a:r>
            <a:r>
              <a:rPr lang="en-US" altLang="ja-JP" sz="1200" dirty="0" smtClean="0"/>
              <a:t>1</a:t>
            </a:r>
            <a:r>
              <a:rPr lang="ja-JP" altLang="en-US" sz="1200" dirty="0" smtClean="0"/>
              <a:t>名以上紫紺会会員がいる事</a:t>
            </a:r>
          </a:p>
          <a:p>
            <a:r>
              <a:rPr lang="ja-JP" altLang="en-US" sz="1200" dirty="0" smtClean="0"/>
              <a:t>（例：　　男性</a:t>
            </a:r>
            <a:r>
              <a:rPr lang="en-US" altLang="ja-JP" sz="1200" dirty="0" smtClean="0"/>
              <a:t>1</a:t>
            </a:r>
            <a:r>
              <a:rPr lang="ja-JP" altLang="en-US" sz="1200" dirty="0" smtClean="0"/>
              <a:t>名</a:t>
            </a:r>
            <a:r>
              <a:rPr lang="en-US" altLang="ja-JP" sz="1200" dirty="0" smtClean="0"/>
              <a:t>【</a:t>
            </a:r>
            <a:r>
              <a:rPr lang="ja-JP" altLang="en-US" sz="1200" dirty="0" smtClean="0"/>
              <a:t>会員</a:t>
            </a:r>
            <a:r>
              <a:rPr lang="en-US" altLang="ja-JP" sz="1200" dirty="0" smtClean="0"/>
              <a:t>】</a:t>
            </a:r>
            <a:r>
              <a:rPr lang="ja-JP" altLang="en-US" sz="1200" dirty="0" smtClean="0"/>
              <a:t>　女性２名</a:t>
            </a:r>
            <a:r>
              <a:rPr lang="en-US" altLang="ja-JP" sz="1200" dirty="0" smtClean="0"/>
              <a:t>【</a:t>
            </a:r>
            <a:r>
              <a:rPr lang="ja-JP" altLang="en-US" sz="1200" dirty="0" smtClean="0"/>
              <a:t>彼女と友達</a:t>
            </a:r>
            <a:r>
              <a:rPr lang="en-US" altLang="ja-JP" sz="1200" dirty="0" smtClean="0"/>
              <a:t>】</a:t>
            </a:r>
            <a:r>
              <a:rPr lang="ja-JP" altLang="en-US" sz="1200" dirty="0" smtClean="0"/>
              <a:t>　：母</a:t>
            </a:r>
            <a:r>
              <a:rPr lang="en-US" altLang="ja-JP" sz="1200" dirty="0" smtClean="0"/>
              <a:t>【</a:t>
            </a:r>
            <a:r>
              <a:rPr lang="ja-JP" altLang="en-US" sz="1200" dirty="0" smtClean="0"/>
              <a:t>会員</a:t>
            </a:r>
            <a:r>
              <a:rPr lang="en-US" altLang="ja-JP" sz="1200" dirty="0" smtClean="0"/>
              <a:t>】</a:t>
            </a:r>
            <a:r>
              <a:rPr lang="ja-JP" altLang="en-US" sz="1200" dirty="0" smtClean="0"/>
              <a:t>　父・子供各</a:t>
            </a:r>
            <a:endParaRPr lang="en-US" altLang="ja-JP" sz="1200" dirty="0" smtClean="0"/>
          </a:p>
          <a:p>
            <a:r>
              <a:rPr lang="ja-JP" altLang="en-US" sz="1200" dirty="0" smtClean="0"/>
              <a:t>　　　　　</a:t>
            </a:r>
            <a:r>
              <a:rPr lang="en-US" altLang="ja-JP" sz="1200" dirty="0" smtClean="0"/>
              <a:t>1</a:t>
            </a:r>
            <a:r>
              <a:rPr lang="ja-JP" altLang="en-US" sz="1200" dirty="0" smtClean="0"/>
              <a:t>名</a:t>
            </a:r>
            <a:r>
              <a:rPr lang="en-US" altLang="ja-JP" sz="1200" dirty="0" smtClean="0"/>
              <a:t>【</a:t>
            </a:r>
            <a:r>
              <a:rPr lang="ja-JP" altLang="en-US" sz="1200" dirty="0" smtClean="0"/>
              <a:t>親族</a:t>
            </a:r>
            <a:r>
              <a:rPr lang="en-US" altLang="ja-JP" sz="1200" dirty="0" smtClean="0"/>
              <a:t>】</a:t>
            </a:r>
            <a:r>
              <a:rPr lang="ja-JP" altLang="en-US" sz="1200" dirty="0" smtClean="0"/>
              <a:t>　ママ友</a:t>
            </a:r>
            <a:r>
              <a:rPr lang="en-US" altLang="ja-JP" sz="1200" dirty="0" smtClean="0"/>
              <a:t>1</a:t>
            </a:r>
            <a:r>
              <a:rPr lang="ja-JP" altLang="en-US" sz="1200" dirty="0" smtClean="0"/>
              <a:t>名</a:t>
            </a:r>
            <a:r>
              <a:rPr lang="en-US" altLang="ja-JP" sz="1200" dirty="0" smtClean="0"/>
              <a:t>【</a:t>
            </a:r>
            <a:r>
              <a:rPr lang="ja-JP" altLang="en-US" sz="1200" dirty="0" smtClean="0"/>
              <a:t>非会員</a:t>
            </a:r>
            <a:r>
              <a:rPr lang="en-US" altLang="ja-JP" sz="1200" dirty="0" smtClean="0"/>
              <a:t>】</a:t>
            </a:r>
            <a:r>
              <a:rPr lang="ja-JP" altLang="en-US" sz="1200" dirty="0" smtClean="0"/>
              <a:t>等）</a:t>
            </a:r>
          </a:p>
          <a:p>
            <a:r>
              <a:rPr lang="ja-JP" altLang="en-US" sz="1200" dirty="0" smtClean="0"/>
              <a:t>会費</a:t>
            </a:r>
            <a:r>
              <a:rPr lang="zh-CN" altLang="en-US" sz="1200" dirty="0" smtClean="0"/>
              <a:t>：男性</a:t>
            </a:r>
            <a:r>
              <a:rPr lang="en-US" altLang="zh-CN" sz="1200" dirty="0" smtClean="0"/>
              <a:t>4000</a:t>
            </a:r>
            <a:r>
              <a:rPr lang="zh-CN" altLang="en-US" sz="1200" dirty="0" smtClean="0"/>
              <a:t>円　女性</a:t>
            </a:r>
            <a:r>
              <a:rPr lang="en-US" altLang="zh-CN" sz="1200" dirty="0" smtClean="0"/>
              <a:t>3000</a:t>
            </a:r>
            <a:r>
              <a:rPr lang="zh-CN" altLang="en-US" sz="1200" dirty="0" smtClean="0"/>
              <a:t>円　</a:t>
            </a:r>
            <a:r>
              <a:rPr lang="ja-JP" altLang="en-US" sz="1200" dirty="0" smtClean="0"/>
              <a:t>高校生以下男女</a:t>
            </a:r>
            <a:r>
              <a:rPr lang="en-US" altLang="zh-CN" sz="1200" dirty="0" smtClean="0"/>
              <a:t>1000</a:t>
            </a:r>
            <a:r>
              <a:rPr lang="zh-CN" altLang="en-US" sz="1200" dirty="0" smtClean="0"/>
              <a:t>円　</a:t>
            </a:r>
            <a:endParaRPr lang="en-US" altLang="zh-CN" sz="1200" dirty="0" smtClean="0"/>
          </a:p>
          <a:p>
            <a:r>
              <a:rPr lang="ja-JP" altLang="en-US" sz="1200" dirty="0" smtClean="0"/>
              <a:t>当日はバーベキューを準備しております。食材リクエストも受付ます。</a:t>
            </a:r>
            <a:endParaRPr lang="zh-CN" altLang="en-US" sz="1200" dirty="0" smtClean="0"/>
          </a:p>
          <a:p>
            <a:pPr algn="just">
              <a:lnSpc>
                <a:spcPct val="114000"/>
              </a:lnSpc>
            </a:pP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（ご都合のよい時間にお越しください。</a:t>
            </a:r>
            <a:r>
              <a:rPr lang="en-US" altLang="ja-JP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END20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00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ですがお好きな時間にお帰り</a:t>
            </a:r>
            <a:endParaRPr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>
              <a:lnSpc>
                <a:spcPct val="114000"/>
              </a:lnSpc>
            </a:pP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いただいて結構です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。）</a:t>
            </a:r>
            <a:endParaRPr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58967" y="8027552"/>
            <a:ext cx="11009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発行年月日</a:t>
            </a:r>
            <a:endParaRPr kumimoji="1"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2017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２月吉月</a:t>
            </a:r>
            <a:endParaRPr kumimoji="1" lang="ja-JP" altLang="en-US" sz="1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16941" y="8395018"/>
            <a:ext cx="96047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発行人</a:t>
            </a:r>
            <a:endParaRPr kumimoji="1"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松永　尚宏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5907667" y="7013135"/>
            <a:ext cx="906823" cy="0"/>
          </a:xfrm>
          <a:prstGeom prst="line">
            <a:avLst/>
          </a:prstGeom>
          <a:ln w="3175">
            <a:solidFill>
              <a:srgbClr val="FF8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954608" y="1439755"/>
            <a:ext cx="923330" cy="57184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800" b="1" dirty="0" smtClean="0">
                <a:solidFill>
                  <a:srgbClr val="502800"/>
                </a:solidFill>
                <a:effectLst>
                  <a:glow rad="76200">
                    <a:srgbClr val="FFFF99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紫紺会福岡支部</a:t>
            </a:r>
            <a:r>
              <a:rPr kumimoji="1" lang="ja-JP" altLang="en-US" sz="4800" b="1" dirty="0" smtClean="0">
                <a:solidFill>
                  <a:srgbClr val="502800"/>
                </a:solidFill>
                <a:effectLst>
                  <a:glow rad="76200">
                    <a:srgbClr val="FFFF99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新聞</a:t>
            </a:r>
            <a:endParaRPr kumimoji="1" lang="ja-JP" altLang="en-US" sz="4800" b="1" dirty="0">
              <a:solidFill>
                <a:srgbClr val="502800"/>
              </a:solidFill>
              <a:effectLst>
                <a:glow rad="76200">
                  <a:srgbClr val="FFFF99"/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70297" y="7025412"/>
            <a:ext cx="1165391" cy="769441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n w="25400" cap="rnd" cmpd="sng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kumimoji="1" lang="ja-JP" altLang="en-US" sz="4000" b="1" dirty="0" smtClean="0">
                <a:ln w="25400" cap="rnd" cmpd="sng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endParaRPr kumimoji="1" lang="ja-JP" altLang="en-US" sz="4000" b="1" dirty="0">
              <a:ln w="25400" cap="rnd" cmpd="sng">
                <a:noFill/>
                <a:prstDash val="solid"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5651945" y="316336"/>
            <a:ext cx="1574243" cy="1401079"/>
            <a:chOff x="5505085" y="351897"/>
            <a:chExt cx="1776531" cy="1432619"/>
          </a:xfrm>
        </p:grpSpPr>
        <p:grpSp>
          <p:nvGrpSpPr>
            <p:cNvPr id="51" name="グループ化 50"/>
            <p:cNvGrpSpPr/>
            <p:nvPr/>
          </p:nvGrpSpPr>
          <p:grpSpPr>
            <a:xfrm rot="1549153">
              <a:off x="6534328" y="351897"/>
              <a:ext cx="716017" cy="714576"/>
              <a:chOff x="-2998922" y="3667663"/>
              <a:chExt cx="2855333" cy="2849584"/>
            </a:xfrm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grpSpPr>
          <p:sp>
            <p:nvSpPr>
              <p:cNvPr id="52" name="円/楕円 14"/>
              <p:cNvSpPr/>
              <p:nvPr/>
            </p:nvSpPr>
            <p:spPr>
              <a:xfrm rot="8434955" flipH="1">
                <a:off x="-2998922" y="3667663"/>
                <a:ext cx="2855333" cy="2849584"/>
              </a:xfrm>
              <a:custGeom>
                <a:avLst/>
                <a:gdLst/>
                <a:ahLst/>
                <a:cxnLst/>
                <a:rect l="l" t="t" r="r" b="b"/>
                <a:pathLst>
                  <a:path w="3208913" h="3202452">
                    <a:moveTo>
                      <a:pt x="2558806" y="3024528"/>
                    </a:moveTo>
                    <a:lnTo>
                      <a:pt x="2577442" y="2844486"/>
                    </a:lnTo>
                    <a:lnTo>
                      <a:pt x="2757686" y="2861065"/>
                    </a:lnTo>
                    <a:cubicBezTo>
                      <a:pt x="2908373" y="2642344"/>
                      <a:pt x="2882813" y="2290253"/>
                      <a:pt x="2694271" y="1963398"/>
                    </a:cubicBezTo>
                    <a:cubicBezTo>
                      <a:pt x="3026694" y="1774342"/>
                      <a:pt x="3228929" y="1478742"/>
                      <a:pt x="3207341" y="1211280"/>
                    </a:cubicBezTo>
                    <a:lnTo>
                      <a:pt x="3042890" y="1135658"/>
                    </a:lnTo>
                    <a:lnTo>
                      <a:pt x="3116627" y="970355"/>
                    </a:lnTo>
                    <a:cubicBezTo>
                      <a:pt x="2956641" y="755331"/>
                      <a:pt x="2610299" y="666477"/>
                      <a:pt x="2236251" y="743163"/>
                    </a:cubicBezTo>
                    <a:cubicBezTo>
                      <a:pt x="2176089" y="366414"/>
                      <a:pt x="1970986" y="73910"/>
                      <a:pt x="1713535" y="0"/>
                    </a:cubicBezTo>
                    <a:lnTo>
                      <a:pt x="1584816" y="127256"/>
                    </a:lnTo>
                    <a:lnTo>
                      <a:pt x="1456098" y="0"/>
                    </a:lnTo>
                    <a:cubicBezTo>
                      <a:pt x="1188555" y="76810"/>
                      <a:pt x="977542" y="389691"/>
                      <a:pt x="925276" y="787547"/>
                    </a:cubicBezTo>
                    <a:cubicBezTo>
                      <a:pt x="524830" y="761784"/>
                      <a:pt x="177012" y="908217"/>
                      <a:pt x="49850" y="1155823"/>
                    </a:cubicBezTo>
                    <a:lnTo>
                      <a:pt x="149773" y="1306747"/>
                    </a:lnTo>
                    <a:lnTo>
                      <a:pt x="0" y="1408388"/>
                    </a:lnTo>
                    <a:cubicBezTo>
                      <a:pt x="21607" y="1662894"/>
                      <a:pt x="247450" y="1909191"/>
                      <a:pt x="578921" y="2045811"/>
                    </a:cubicBezTo>
                    <a:cubicBezTo>
                      <a:pt x="386666" y="2427315"/>
                      <a:pt x="393045" y="2831509"/>
                      <a:pt x="589063" y="3047807"/>
                    </a:cubicBezTo>
                    <a:lnTo>
                      <a:pt x="765516" y="3007474"/>
                    </a:lnTo>
                    <a:lnTo>
                      <a:pt x="807862" y="3183456"/>
                    </a:lnTo>
                    <a:cubicBezTo>
                      <a:pt x="1002159" y="3238362"/>
                      <a:pt x="1236623" y="3172028"/>
                      <a:pt x="1448013" y="3013156"/>
                    </a:cubicBezTo>
                    <a:cubicBezTo>
                      <a:pt x="1531601" y="2950335"/>
                      <a:pt x="1611582" y="2873044"/>
                      <a:pt x="1682969" y="2782194"/>
                    </a:cubicBezTo>
                    <a:cubicBezTo>
                      <a:pt x="1968697" y="3035132"/>
                      <a:pt x="2312947" y="3130916"/>
                      <a:pt x="2558806" y="3024528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DC7EB"/>
                  </a:gs>
                  <a:gs pos="0">
                    <a:srgbClr val="FF438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grpSp>
            <p:nvGrpSpPr>
              <p:cNvPr id="54" name="グループ化 53"/>
              <p:cNvGrpSpPr/>
              <p:nvPr/>
            </p:nvGrpSpPr>
            <p:grpSpPr>
              <a:xfrm>
                <a:off x="-2131880" y="4477276"/>
                <a:ext cx="1024333" cy="987778"/>
                <a:chOff x="-820189" y="2895600"/>
                <a:chExt cx="4153611" cy="4005382"/>
              </a:xfrm>
            </p:grpSpPr>
            <p:grpSp>
              <p:nvGrpSpPr>
                <p:cNvPr id="55" name="グループ化 54"/>
                <p:cNvGrpSpPr/>
                <p:nvPr/>
              </p:nvGrpSpPr>
              <p:grpSpPr>
                <a:xfrm>
                  <a:off x="-820189" y="2895600"/>
                  <a:ext cx="4153611" cy="4005382"/>
                  <a:chOff x="-820189" y="2895600"/>
                  <a:chExt cx="4153611" cy="4005382"/>
                </a:xfrm>
                <a:solidFill>
                  <a:schemeClr val="bg1"/>
                </a:solidFill>
              </p:grpSpPr>
              <p:sp>
                <p:nvSpPr>
                  <p:cNvPr id="74" name="円/楕円 73"/>
                  <p:cNvSpPr/>
                  <p:nvPr/>
                </p:nvSpPr>
                <p:spPr>
                  <a:xfrm>
                    <a:off x="1018136" y="2895600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5" name="円/楕円 74"/>
                  <p:cNvSpPr/>
                  <p:nvPr/>
                </p:nvSpPr>
                <p:spPr>
                  <a:xfrm>
                    <a:off x="-820189" y="4171950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6" name="円/楕円 75"/>
                  <p:cNvSpPr/>
                  <p:nvPr/>
                </p:nvSpPr>
                <p:spPr>
                  <a:xfrm>
                    <a:off x="2847647" y="4171950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7" name="円/楕円 76"/>
                  <p:cNvSpPr/>
                  <p:nvPr/>
                </p:nvSpPr>
                <p:spPr>
                  <a:xfrm>
                    <a:off x="2162216" y="6357391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8" name="円/楕円 77"/>
                  <p:cNvSpPr/>
                  <p:nvPr/>
                </p:nvSpPr>
                <p:spPr>
                  <a:xfrm>
                    <a:off x="-135593" y="6357391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9" name="円/楕円 78"/>
                  <p:cNvSpPr/>
                  <p:nvPr/>
                </p:nvSpPr>
                <p:spPr>
                  <a:xfrm>
                    <a:off x="2512322" y="5724525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0" name="円/楕円 79"/>
                  <p:cNvSpPr/>
                  <p:nvPr/>
                </p:nvSpPr>
                <p:spPr>
                  <a:xfrm>
                    <a:off x="-363941" y="5724525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1" name="円/楕円 80"/>
                  <p:cNvSpPr/>
                  <p:nvPr/>
                </p:nvSpPr>
                <p:spPr>
                  <a:xfrm>
                    <a:off x="2768481" y="5038587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2" name="円/楕円 81"/>
                  <p:cNvSpPr/>
                  <p:nvPr/>
                </p:nvSpPr>
                <p:spPr>
                  <a:xfrm>
                    <a:off x="-596352" y="5038587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3" name="円/楕円 82"/>
                  <p:cNvSpPr/>
                  <p:nvPr/>
                </p:nvSpPr>
                <p:spPr>
                  <a:xfrm>
                    <a:off x="2363360" y="3760384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4" name="円/楕円 83"/>
                  <p:cNvSpPr/>
                  <p:nvPr/>
                </p:nvSpPr>
                <p:spPr>
                  <a:xfrm>
                    <a:off x="-135593" y="3760384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5" name="円/楕円 84"/>
                  <p:cNvSpPr/>
                  <p:nvPr/>
                </p:nvSpPr>
                <p:spPr>
                  <a:xfrm>
                    <a:off x="1796325" y="3351095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" name="円/楕円 85"/>
                  <p:cNvSpPr/>
                  <p:nvPr/>
                </p:nvSpPr>
                <p:spPr>
                  <a:xfrm>
                    <a:off x="436369" y="3351095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" name="円/楕円 86"/>
                  <p:cNvSpPr/>
                  <p:nvPr/>
                </p:nvSpPr>
                <p:spPr>
                  <a:xfrm>
                    <a:off x="1422859" y="6537041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" name="円/楕円 88"/>
                  <p:cNvSpPr/>
                  <p:nvPr/>
                </p:nvSpPr>
                <p:spPr>
                  <a:xfrm>
                    <a:off x="681731" y="6537041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6" name="グループ化 55"/>
                <p:cNvGrpSpPr/>
                <p:nvPr/>
              </p:nvGrpSpPr>
              <p:grpSpPr>
                <a:xfrm>
                  <a:off x="-489893" y="3223868"/>
                  <a:ext cx="3513752" cy="3424035"/>
                  <a:chOff x="-545062" y="3176243"/>
                  <a:chExt cx="3635596" cy="3542768"/>
                </a:xfrm>
              </p:grpSpPr>
              <p:grpSp>
                <p:nvGrpSpPr>
                  <p:cNvPr id="57" name="グループ化 56"/>
                  <p:cNvGrpSpPr/>
                  <p:nvPr/>
                </p:nvGrpSpPr>
                <p:grpSpPr>
                  <a:xfrm>
                    <a:off x="1261023" y="3176243"/>
                    <a:ext cx="1829511" cy="3542768"/>
                    <a:chOff x="1261023" y="3176243"/>
                    <a:chExt cx="1829511" cy="3542768"/>
                  </a:xfrm>
                </p:grpSpPr>
                <p:cxnSp>
                  <p:nvCxnSpPr>
                    <p:cNvPr id="66" name="直線コネクタ 65"/>
                    <p:cNvCxnSpPr/>
                    <p:nvPr/>
                  </p:nvCxnSpPr>
                  <p:spPr>
                    <a:xfrm>
                      <a:off x="1261023" y="3176243"/>
                      <a:ext cx="9525" cy="1862344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直線コネクタ 66"/>
                    <p:cNvCxnSpPr/>
                    <p:nvPr/>
                  </p:nvCxnSpPr>
                  <p:spPr>
                    <a:xfrm flipH="1">
                      <a:off x="1280075" y="3533065"/>
                      <a:ext cx="698220" cy="1505522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直線コネクタ 67"/>
                    <p:cNvCxnSpPr/>
                    <p:nvPr/>
                  </p:nvCxnSpPr>
                  <p:spPr>
                    <a:xfrm flipH="1">
                      <a:off x="1280076" y="3942354"/>
                      <a:ext cx="1265254" cy="1096233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直線コネクタ 68"/>
                    <p:cNvCxnSpPr/>
                    <p:nvPr/>
                  </p:nvCxnSpPr>
                  <p:spPr>
                    <a:xfrm flipH="1">
                      <a:off x="1261023" y="4414837"/>
                      <a:ext cx="1829511" cy="62375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線コネクタ 69"/>
                    <p:cNvCxnSpPr/>
                    <p:nvPr/>
                  </p:nvCxnSpPr>
                  <p:spPr>
                    <a:xfrm flipH="1" flipV="1">
                      <a:off x="1280077" y="5038587"/>
                      <a:ext cx="1670374" cy="18197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線コネクタ 70"/>
                    <p:cNvCxnSpPr/>
                    <p:nvPr/>
                  </p:nvCxnSpPr>
                  <p:spPr>
                    <a:xfrm flipH="1" flipV="1">
                      <a:off x="1280077" y="5038587"/>
                      <a:ext cx="1414215" cy="867908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線コネクタ 71"/>
                    <p:cNvCxnSpPr/>
                    <p:nvPr/>
                  </p:nvCxnSpPr>
                  <p:spPr>
                    <a:xfrm flipH="1" flipV="1">
                      <a:off x="1280077" y="5038587"/>
                      <a:ext cx="1125026" cy="1561691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直線コネクタ 72"/>
                    <p:cNvCxnSpPr/>
                    <p:nvPr/>
                  </p:nvCxnSpPr>
                  <p:spPr>
                    <a:xfrm flipH="1" flipV="1">
                      <a:off x="1280078" y="5038587"/>
                      <a:ext cx="324751" cy="1680424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" name="グループ化 57"/>
                  <p:cNvGrpSpPr/>
                  <p:nvPr/>
                </p:nvGrpSpPr>
                <p:grpSpPr>
                  <a:xfrm flipH="1">
                    <a:off x="-545062" y="3533065"/>
                    <a:ext cx="1829511" cy="3185946"/>
                    <a:chOff x="1261023" y="3533065"/>
                    <a:chExt cx="1829511" cy="3185946"/>
                  </a:xfrm>
                </p:grpSpPr>
                <p:cxnSp>
                  <p:nvCxnSpPr>
                    <p:cNvPr id="59" name="直線コネクタ 58"/>
                    <p:cNvCxnSpPr/>
                    <p:nvPr/>
                  </p:nvCxnSpPr>
                  <p:spPr>
                    <a:xfrm flipH="1">
                      <a:off x="1280075" y="3533065"/>
                      <a:ext cx="698220" cy="1505522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直線コネクタ 59"/>
                    <p:cNvCxnSpPr/>
                    <p:nvPr/>
                  </p:nvCxnSpPr>
                  <p:spPr>
                    <a:xfrm flipH="1">
                      <a:off x="1280076" y="3942354"/>
                      <a:ext cx="1265254" cy="1096233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直線コネクタ 60"/>
                    <p:cNvCxnSpPr/>
                    <p:nvPr/>
                  </p:nvCxnSpPr>
                  <p:spPr>
                    <a:xfrm flipH="1">
                      <a:off x="1261023" y="4414837"/>
                      <a:ext cx="1829511" cy="62375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直線コネクタ 61"/>
                    <p:cNvCxnSpPr/>
                    <p:nvPr/>
                  </p:nvCxnSpPr>
                  <p:spPr>
                    <a:xfrm flipH="1" flipV="1">
                      <a:off x="1280077" y="5038587"/>
                      <a:ext cx="1670374" cy="18197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直線コネクタ 62"/>
                    <p:cNvCxnSpPr/>
                    <p:nvPr/>
                  </p:nvCxnSpPr>
                  <p:spPr>
                    <a:xfrm flipH="1" flipV="1">
                      <a:off x="1280077" y="5038587"/>
                      <a:ext cx="1414215" cy="867908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直線コネクタ 63"/>
                    <p:cNvCxnSpPr/>
                    <p:nvPr/>
                  </p:nvCxnSpPr>
                  <p:spPr>
                    <a:xfrm flipH="1" flipV="1">
                      <a:off x="1280077" y="5038587"/>
                      <a:ext cx="1125026" cy="1561691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直線コネクタ 64"/>
                    <p:cNvCxnSpPr/>
                    <p:nvPr/>
                  </p:nvCxnSpPr>
                  <p:spPr>
                    <a:xfrm flipH="1" flipV="1">
                      <a:off x="1280078" y="5038587"/>
                      <a:ext cx="324751" cy="1680424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54" name="グループ化 153"/>
            <p:cNvGrpSpPr/>
            <p:nvPr/>
          </p:nvGrpSpPr>
          <p:grpSpPr>
            <a:xfrm rot="20331626">
              <a:off x="5505085" y="1222340"/>
              <a:ext cx="563310" cy="562176"/>
              <a:chOff x="-2998922" y="3667663"/>
              <a:chExt cx="2855333" cy="2849584"/>
            </a:xfrm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grpSpPr>
          <p:sp>
            <p:nvSpPr>
              <p:cNvPr id="155" name="円/楕円 14"/>
              <p:cNvSpPr/>
              <p:nvPr/>
            </p:nvSpPr>
            <p:spPr>
              <a:xfrm rot="8434955" flipH="1">
                <a:off x="-2998922" y="3667663"/>
                <a:ext cx="2855333" cy="2849584"/>
              </a:xfrm>
              <a:custGeom>
                <a:avLst/>
                <a:gdLst/>
                <a:ahLst/>
                <a:cxnLst/>
                <a:rect l="l" t="t" r="r" b="b"/>
                <a:pathLst>
                  <a:path w="3208913" h="3202452">
                    <a:moveTo>
                      <a:pt x="2558806" y="3024528"/>
                    </a:moveTo>
                    <a:lnTo>
                      <a:pt x="2577442" y="2844486"/>
                    </a:lnTo>
                    <a:lnTo>
                      <a:pt x="2757686" y="2861065"/>
                    </a:lnTo>
                    <a:cubicBezTo>
                      <a:pt x="2908373" y="2642344"/>
                      <a:pt x="2882813" y="2290253"/>
                      <a:pt x="2694271" y="1963398"/>
                    </a:cubicBezTo>
                    <a:cubicBezTo>
                      <a:pt x="3026694" y="1774342"/>
                      <a:pt x="3228929" y="1478742"/>
                      <a:pt x="3207341" y="1211280"/>
                    </a:cubicBezTo>
                    <a:lnTo>
                      <a:pt x="3042890" y="1135658"/>
                    </a:lnTo>
                    <a:lnTo>
                      <a:pt x="3116627" y="970355"/>
                    </a:lnTo>
                    <a:cubicBezTo>
                      <a:pt x="2956641" y="755331"/>
                      <a:pt x="2610299" y="666477"/>
                      <a:pt x="2236251" y="743163"/>
                    </a:cubicBezTo>
                    <a:cubicBezTo>
                      <a:pt x="2176089" y="366414"/>
                      <a:pt x="1970986" y="73910"/>
                      <a:pt x="1713535" y="0"/>
                    </a:cubicBezTo>
                    <a:lnTo>
                      <a:pt x="1584816" y="127256"/>
                    </a:lnTo>
                    <a:lnTo>
                      <a:pt x="1456098" y="0"/>
                    </a:lnTo>
                    <a:cubicBezTo>
                      <a:pt x="1188555" y="76810"/>
                      <a:pt x="977542" y="389691"/>
                      <a:pt x="925276" y="787547"/>
                    </a:cubicBezTo>
                    <a:cubicBezTo>
                      <a:pt x="524830" y="761784"/>
                      <a:pt x="177012" y="908217"/>
                      <a:pt x="49850" y="1155823"/>
                    </a:cubicBezTo>
                    <a:lnTo>
                      <a:pt x="149773" y="1306747"/>
                    </a:lnTo>
                    <a:lnTo>
                      <a:pt x="0" y="1408388"/>
                    </a:lnTo>
                    <a:cubicBezTo>
                      <a:pt x="21607" y="1662894"/>
                      <a:pt x="247450" y="1909191"/>
                      <a:pt x="578921" y="2045811"/>
                    </a:cubicBezTo>
                    <a:cubicBezTo>
                      <a:pt x="386666" y="2427315"/>
                      <a:pt x="393045" y="2831509"/>
                      <a:pt x="589063" y="3047807"/>
                    </a:cubicBezTo>
                    <a:lnTo>
                      <a:pt x="765516" y="3007474"/>
                    </a:lnTo>
                    <a:lnTo>
                      <a:pt x="807862" y="3183456"/>
                    </a:lnTo>
                    <a:cubicBezTo>
                      <a:pt x="1002159" y="3238362"/>
                      <a:pt x="1236623" y="3172028"/>
                      <a:pt x="1448013" y="3013156"/>
                    </a:cubicBezTo>
                    <a:cubicBezTo>
                      <a:pt x="1531601" y="2950335"/>
                      <a:pt x="1611582" y="2873044"/>
                      <a:pt x="1682969" y="2782194"/>
                    </a:cubicBezTo>
                    <a:cubicBezTo>
                      <a:pt x="1968697" y="3035132"/>
                      <a:pt x="2312947" y="3130916"/>
                      <a:pt x="2558806" y="3024528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DC7EB"/>
                  </a:gs>
                  <a:gs pos="0">
                    <a:srgbClr val="FF438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grpSp>
            <p:nvGrpSpPr>
              <p:cNvPr id="156" name="グループ化 155"/>
              <p:cNvGrpSpPr/>
              <p:nvPr/>
            </p:nvGrpSpPr>
            <p:grpSpPr>
              <a:xfrm>
                <a:off x="-2131880" y="4477276"/>
                <a:ext cx="1024333" cy="987778"/>
                <a:chOff x="-820189" y="2895600"/>
                <a:chExt cx="4153611" cy="4005382"/>
              </a:xfrm>
            </p:grpSpPr>
            <p:grpSp>
              <p:nvGrpSpPr>
                <p:cNvPr id="157" name="グループ化 156"/>
                <p:cNvGrpSpPr/>
                <p:nvPr/>
              </p:nvGrpSpPr>
              <p:grpSpPr>
                <a:xfrm>
                  <a:off x="-820189" y="2895600"/>
                  <a:ext cx="4153611" cy="4005382"/>
                  <a:chOff x="-820189" y="2895600"/>
                  <a:chExt cx="4153611" cy="4005382"/>
                </a:xfrm>
                <a:solidFill>
                  <a:schemeClr val="bg1"/>
                </a:solidFill>
              </p:grpSpPr>
              <p:sp>
                <p:nvSpPr>
                  <p:cNvPr id="176" name="円/楕円 175"/>
                  <p:cNvSpPr/>
                  <p:nvPr/>
                </p:nvSpPr>
                <p:spPr>
                  <a:xfrm>
                    <a:off x="1018136" y="2895600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7" name="円/楕円 176"/>
                  <p:cNvSpPr/>
                  <p:nvPr/>
                </p:nvSpPr>
                <p:spPr>
                  <a:xfrm>
                    <a:off x="-820189" y="4171950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8" name="円/楕円 177"/>
                  <p:cNvSpPr/>
                  <p:nvPr/>
                </p:nvSpPr>
                <p:spPr>
                  <a:xfrm>
                    <a:off x="2847647" y="4171950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9" name="円/楕円 178"/>
                  <p:cNvSpPr/>
                  <p:nvPr/>
                </p:nvSpPr>
                <p:spPr>
                  <a:xfrm>
                    <a:off x="2162216" y="6357391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" name="円/楕円 179"/>
                  <p:cNvSpPr/>
                  <p:nvPr/>
                </p:nvSpPr>
                <p:spPr>
                  <a:xfrm>
                    <a:off x="-135593" y="6357391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" name="円/楕円 180"/>
                  <p:cNvSpPr/>
                  <p:nvPr/>
                </p:nvSpPr>
                <p:spPr>
                  <a:xfrm>
                    <a:off x="2512322" y="5724525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" name="円/楕円 181"/>
                  <p:cNvSpPr/>
                  <p:nvPr/>
                </p:nvSpPr>
                <p:spPr>
                  <a:xfrm>
                    <a:off x="-363941" y="5724525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3" name="円/楕円 182"/>
                  <p:cNvSpPr/>
                  <p:nvPr/>
                </p:nvSpPr>
                <p:spPr>
                  <a:xfrm>
                    <a:off x="2768481" y="5038587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4" name="円/楕円 183"/>
                  <p:cNvSpPr/>
                  <p:nvPr/>
                </p:nvSpPr>
                <p:spPr>
                  <a:xfrm>
                    <a:off x="-596352" y="5038587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5" name="円/楕円 184"/>
                  <p:cNvSpPr/>
                  <p:nvPr/>
                </p:nvSpPr>
                <p:spPr>
                  <a:xfrm>
                    <a:off x="2363360" y="3760384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6" name="円/楕円 185"/>
                  <p:cNvSpPr/>
                  <p:nvPr/>
                </p:nvSpPr>
                <p:spPr>
                  <a:xfrm>
                    <a:off x="-135593" y="3760384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7" name="円/楕円 186"/>
                  <p:cNvSpPr/>
                  <p:nvPr/>
                </p:nvSpPr>
                <p:spPr>
                  <a:xfrm>
                    <a:off x="1796325" y="3351095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8" name="円/楕円 187"/>
                  <p:cNvSpPr/>
                  <p:nvPr/>
                </p:nvSpPr>
                <p:spPr>
                  <a:xfrm>
                    <a:off x="436369" y="3351095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9" name="円/楕円 188"/>
                  <p:cNvSpPr/>
                  <p:nvPr/>
                </p:nvSpPr>
                <p:spPr>
                  <a:xfrm>
                    <a:off x="1422859" y="6537041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0" name="円/楕円 189"/>
                  <p:cNvSpPr/>
                  <p:nvPr/>
                </p:nvSpPr>
                <p:spPr>
                  <a:xfrm>
                    <a:off x="681731" y="6537041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58" name="グループ化 157"/>
                <p:cNvGrpSpPr/>
                <p:nvPr/>
              </p:nvGrpSpPr>
              <p:grpSpPr>
                <a:xfrm>
                  <a:off x="-489893" y="3223868"/>
                  <a:ext cx="3513752" cy="3424035"/>
                  <a:chOff x="-545062" y="3176243"/>
                  <a:chExt cx="3635596" cy="3542768"/>
                </a:xfrm>
              </p:grpSpPr>
              <p:grpSp>
                <p:nvGrpSpPr>
                  <p:cNvPr id="159" name="グループ化 158"/>
                  <p:cNvGrpSpPr/>
                  <p:nvPr/>
                </p:nvGrpSpPr>
                <p:grpSpPr>
                  <a:xfrm>
                    <a:off x="1261023" y="3176243"/>
                    <a:ext cx="1829511" cy="3542768"/>
                    <a:chOff x="1261023" y="3176243"/>
                    <a:chExt cx="1829511" cy="3542768"/>
                  </a:xfrm>
                </p:grpSpPr>
                <p:cxnSp>
                  <p:nvCxnSpPr>
                    <p:cNvPr id="168" name="直線コネクタ 167"/>
                    <p:cNvCxnSpPr/>
                    <p:nvPr/>
                  </p:nvCxnSpPr>
                  <p:spPr>
                    <a:xfrm>
                      <a:off x="1261023" y="3176243"/>
                      <a:ext cx="9525" cy="1862344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直線コネクタ 168"/>
                    <p:cNvCxnSpPr/>
                    <p:nvPr/>
                  </p:nvCxnSpPr>
                  <p:spPr>
                    <a:xfrm flipH="1">
                      <a:off x="1280075" y="3533065"/>
                      <a:ext cx="698220" cy="1505522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直線コネクタ 169"/>
                    <p:cNvCxnSpPr/>
                    <p:nvPr/>
                  </p:nvCxnSpPr>
                  <p:spPr>
                    <a:xfrm flipH="1">
                      <a:off x="1280076" y="3942354"/>
                      <a:ext cx="1265254" cy="1096233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直線コネクタ 170"/>
                    <p:cNvCxnSpPr/>
                    <p:nvPr/>
                  </p:nvCxnSpPr>
                  <p:spPr>
                    <a:xfrm flipH="1">
                      <a:off x="1261023" y="4414837"/>
                      <a:ext cx="1829511" cy="62375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線コネクタ 171"/>
                    <p:cNvCxnSpPr/>
                    <p:nvPr/>
                  </p:nvCxnSpPr>
                  <p:spPr>
                    <a:xfrm flipH="1" flipV="1">
                      <a:off x="1280077" y="5038587"/>
                      <a:ext cx="1670374" cy="18197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線コネクタ 172"/>
                    <p:cNvCxnSpPr/>
                    <p:nvPr/>
                  </p:nvCxnSpPr>
                  <p:spPr>
                    <a:xfrm flipH="1" flipV="1">
                      <a:off x="1280077" y="5038587"/>
                      <a:ext cx="1414215" cy="867908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線コネクタ 173"/>
                    <p:cNvCxnSpPr/>
                    <p:nvPr/>
                  </p:nvCxnSpPr>
                  <p:spPr>
                    <a:xfrm flipH="1" flipV="1">
                      <a:off x="1280077" y="5038587"/>
                      <a:ext cx="1125026" cy="1561691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線コネクタ 174"/>
                    <p:cNvCxnSpPr/>
                    <p:nvPr/>
                  </p:nvCxnSpPr>
                  <p:spPr>
                    <a:xfrm flipH="1" flipV="1">
                      <a:off x="1280078" y="5038587"/>
                      <a:ext cx="324751" cy="1680424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0" name="グループ化 159"/>
                  <p:cNvGrpSpPr/>
                  <p:nvPr/>
                </p:nvGrpSpPr>
                <p:grpSpPr>
                  <a:xfrm flipH="1">
                    <a:off x="-545062" y="3533065"/>
                    <a:ext cx="1829511" cy="3185946"/>
                    <a:chOff x="1261023" y="3533065"/>
                    <a:chExt cx="1829511" cy="3185946"/>
                  </a:xfrm>
                </p:grpSpPr>
                <p:cxnSp>
                  <p:nvCxnSpPr>
                    <p:cNvPr id="161" name="直線コネクタ 160"/>
                    <p:cNvCxnSpPr/>
                    <p:nvPr/>
                  </p:nvCxnSpPr>
                  <p:spPr>
                    <a:xfrm flipH="1">
                      <a:off x="1280075" y="3533065"/>
                      <a:ext cx="698220" cy="1505522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直線コネクタ 161"/>
                    <p:cNvCxnSpPr/>
                    <p:nvPr/>
                  </p:nvCxnSpPr>
                  <p:spPr>
                    <a:xfrm flipH="1">
                      <a:off x="1280076" y="3942354"/>
                      <a:ext cx="1265254" cy="1096233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直線コネクタ 162"/>
                    <p:cNvCxnSpPr/>
                    <p:nvPr/>
                  </p:nvCxnSpPr>
                  <p:spPr>
                    <a:xfrm flipH="1">
                      <a:off x="1261023" y="4414837"/>
                      <a:ext cx="1829511" cy="62375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直線コネクタ 163"/>
                    <p:cNvCxnSpPr/>
                    <p:nvPr/>
                  </p:nvCxnSpPr>
                  <p:spPr>
                    <a:xfrm flipH="1" flipV="1">
                      <a:off x="1280077" y="5038587"/>
                      <a:ext cx="1670374" cy="18197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直線コネクタ 164"/>
                    <p:cNvCxnSpPr/>
                    <p:nvPr/>
                  </p:nvCxnSpPr>
                  <p:spPr>
                    <a:xfrm flipH="1" flipV="1">
                      <a:off x="1280077" y="5038587"/>
                      <a:ext cx="1414215" cy="867908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直線コネクタ 165"/>
                    <p:cNvCxnSpPr/>
                    <p:nvPr/>
                  </p:nvCxnSpPr>
                  <p:spPr>
                    <a:xfrm flipH="1" flipV="1">
                      <a:off x="1280077" y="5038587"/>
                      <a:ext cx="1125026" cy="1561691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直線コネクタ 166"/>
                    <p:cNvCxnSpPr/>
                    <p:nvPr/>
                  </p:nvCxnSpPr>
                  <p:spPr>
                    <a:xfrm flipH="1" flipV="1">
                      <a:off x="1280078" y="5038587"/>
                      <a:ext cx="324751" cy="1680424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pic>
          <p:nvPicPr>
            <p:cNvPr id="230" name="Picture 2" descr="C:\Users\kouno\AppData\Local\Microsoft\Windows\Temporary Internet Files\Content.IE5\KKY2B6KK\MC90039432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638" y="527102"/>
              <a:ext cx="1609344" cy="99303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円/楕円 115"/>
            <p:cNvSpPr/>
            <p:nvPr/>
          </p:nvSpPr>
          <p:spPr>
            <a:xfrm rot="8457932">
              <a:off x="7068348" y="1021458"/>
              <a:ext cx="213268" cy="273960"/>
            </a:xfrm>
            <a:custGeom>
              <a:avLst/>
              <a:gdLst/>
              <a:ahLst/>
              <a:cxnLst/>
              <a:rect l="l" t="t" r="r" b="b"/>
              <a:pathLst>
                <a:path w="1082650" h="1390749">
                  <a:moveTo>
                    <a:pt x="433226" y="0"/>
                  </a:moveTo>
                  <a:lnTo>
                    <a:pt x="544981" y="125860"/>
                  </a:lnTo>
                  <a:lnTo>
                    <a:pt x="654987" y="1970"/>
                  </a:lnTo>
                  <a:cubicBezTo>
                    <a:pt x="899458" y="69252"/>
                    <a:pt x="1082650" y="351017"/>
                    <a:pt x="1082650" y="688304"/>
                  </a:cubicBezTo>
                  <a:cubicBezTo>
                    <a:pt x="1082650" y="1076254"/>
                    <a:pt x="840291" y="1390749"/>
                    <a:pt x="541325" y="1390749"/>
                  </a:cubicBezTo>
                  <a:cubicBezTo>
                    <a:pt x="242359" y="1390749"/>
                    <a:pt x="0" y="1076254"/>
                    <a:pt x="0" y="688304"/>
                  </a:cubicBezTo>
                  <a:cubicBezTo>
                    <a:pt x="0" y="348406"/>
                    <a:pt x="186040" y="64893"/>
                    <a:pt x="43322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DC7EB"/>
                </a:gs>
                <a:gs pos="4000">
                  <a:srgbClr val="FF4382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円/楕円 115"/>
            <p:cNvSpPr/>
            <p:nvPr/>
          </p:nvSpPr>
          <p:spPr>
            <a:xfrm rot="13320158">
              <a:off x="6825003" y="1468787"/>
              <a:ext cx="195431" cy="251046"/>
            </a:xfrm>
            <a:custGeom>
              <a:avLst/>
              <a:gdLst/>
              <a:ahLst/>
              <a:cxnLst/>
              <a:rect l="l" t="t" r="r" b="b"/>
              <a:pathLst>
                <a:path w="1082650" h="1390749">
                  <a:moveTo>
                    <a:pt x="433226" y="0"/>
                  </a:moveTo>
                  <a:lnTo>
                    <a:pt x="544981" y="125860"/>
                  </a:lnTo>
                  <a:lnTo>
                    <a:pt x="654987" y="1970"/>
                  </a:lnTo>
                  <a:cubicBezTo>
                    <a:pt x="899458" y="69252"/>
                    <a:pt x="1082650" y="351017"/>
                    <a:pt x="1082650" y="688304"/>
                  </a:cubicBezTo>
                  <a:cubicBezTo>
                    <a:pt x="1082650" y="1076254"/>
                    <a:pt x="840291" y="1390749"/>
                    <a:pt x="541325" y="1390749"/>
                  </a:cubicBezTo>
                  <a:cubicBezTo>
                    <a:pt x="242359" y="1390749"/>
                    <a:pt x="0" y="1076254"/>
                    <a:pt x="0" y="688304"/>
                  </a:cubicBezTo>
                  <a:cubicBezTo>
                    <a:pt x="0" y="348406"/>
                    <a:pt x="186040" y="64893"/>
                    <a:pt x="43322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DC7EB"/>
                </a:gs>
                <a:gs pos="4000">
                  <a:srgbClr val="FF4382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角丸四角形 2"/>
          <p:cNvSpPr/>
          <p:nvPr/>
        </p:nvSpPr>
        <p:spPr>
          <a:xfrm>
            <a:off x="595777" y="515227"/>
            <a:ext cx="4776474" cy="837196"/>
          </a:xfrm>
          <a:custGeom>
            <a:avLst/>
            <a:gdLst/>
            <a:ahLst/>
            <a:cxnLst/>
            <a:rect l="l" t="t" r="r" b="b"/>
            <a:pathLst>
              <a:path w="4679771" h="837196">
                <a:moveTo>
                  <a:pt x="66934" y="0"/>
                </a:moveTo>
                <a:lnTo>
                  <a:pt x="4612837" y="0"/>
                </a:lnTo>
                <a:cubicBezTo>
                  <a:pt x="4649804" y="0"/>
                  <a:pt x="4679771" y="29967"/>
                  <a:pt x="4679771" y="66934"/>
                </a:cubicBezTo>
                <a:lnTo>
                  <a:pt x="4679771" y="611974"/>
                </a:lnTo>
                <a:cubicBezTo>
                  <a:pt x="4679771" y="648941"/>
                  <a:pt x="4649804" y="678908"/>
                  <a:pt x="4612837" y="678908"/>
                </a:cubicBezTo>
                <a:lnTo>
                  <a:pt x="2390754" y="678908"/>
                </a:lnTo>
                <a:lnTo>
                  <a:pt x="2313790" y="837196"/>
                </a:lnTo>
                <a:lnTo>
                  <a:pt x="2236826" y="678908"/>
                </a:lnTo>
                <a:lnTo>
                  <a:pt x="66934" y="678908"/>
                </a:lnTo>
                <a:cubicBezTo>
                  <a:pt x="29967" y="678908"/>
                  <a:pt x="0" y="648941"/>
                  <a:pt x="0" y="611974"/>
                </a:cubicBezTo>
                <a:lnTo>
                  <a:pt x="0" y="66934"/>
                </a:lnTo>
                <a:cubicBezTo>
                  <a:pt x="0" y="29967"/>
                  <a:pt x="29967" y="0"/>
                  <a:pt x="66934" y="0"/>
                </a:cubicBezTo>
                <a:close/>
              </a:path>
            </a:pathLst>
          </a:custGeom>
          <a:gradFill>
            <a:gsLst>
              <a:gs pos="100000">
                <a:srgbClr val="FDC7EB"/>
              </a:gs>
              <a:gs pos="42000">
                <a:srgbClr val="FF4382"/>
              </a:gs>
            </a:gsLst>
            <a:lin ang="5400000" scaled="0"/>
          </a:gradFill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/>
          <p:cNvSpPr/>
          <p:nvPr/>
        </p:nvSpPr>
        <p:spPr>
          <a:xfrm>
            <a:off x="1041556" y="622540"/>
            <a:ext cx="3945311" cy="4847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dist"/>
            <a:r>
              <a:rPr lang="en-US" altLang="ja-JP" sz="25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2017</a:t>
            </a:r>
            <a:r>
              <a:rPr lang="ja-JP" altLang="en-US" sz="25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 お花見 </a:t>
            </a:r>
            <a:r>
              <a:rPr lang="en-US" altLang="ja-JP" sz="25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IN </a:t>
            </a:r>
            <a:r>
              <a:rPr lang="ja-JP" altLang="en-US" sz="25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舞鶴公園</a:t>
            </a:r>
            <a:endParaRPr lang="ja-JP" altLang="en-US" sz="25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cxnSp>
        <p:nvCxnSpPr>
          <p:cNvPr id="231" name="直線コネクタ 230"/>
          <p:cNvCxnSpPr/>
          <p:nvPr/>
        </p:nvCxnSpPr>
        <p:spPr>
          <a:xfrm>
            <a:off x="447781" y="5447213"/>
            <a:ext cx="4926176" cy="0"/>
          </a:xfrm>
          <a:prstGeom prst="line">
            <a:avLst/>
          </a:prstGeom>
          <a:ln w="12700">
            <a:solidFill>
              <a:srgbClr val="FF8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コネクタ 231"/>
          <p:cNvCxnSpPr/>
          <p:nvPr/>
        </p:nvCxnSpPr>
        <p:spPr>
          <a:xfrm flipV="1">
            <a:off x="3073187" y="5447213"/>
            <a:ext cx="0" cy="3376153"/>
          </a:xfrm>
          <a:prstGeom prst="line">
            <a:avLst/>
          </a:prstGeom>
          <a:ln w="12700">
            <a:solidFill>
              <a:srgbClr val="FF8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477330" y="8823365"/>
            <a:ext cx="1474235" cy="147423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8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正方形/長方形 116"/>
          <p:cNvSpPr/>
          <p:nvPr/>
        </p:nvSpPr>
        <p:spPr>
          <a:xfrm>
            <a:off x="614245" y="9003095"/>
            <a:ext cx="1210588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502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４</a:t>
            </a:r>
            <a:r>
              <a:rPr lang="ja-JP" altLang="en-US" sz="2000" b="1" dirty="0" smtClean="0">
                <a:solidFill>
                  <a:srgbClr val="502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月の</a:t>
            </a:r>
            <a:endParaRPr lang="en-US" altLang="ja-JP" sz="2000" b="1" dirty="0" smtClean="0">
              <a:solidFill>
                <a:srgbClr val="502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rgbClr val="502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お知らせ</a:t>
            </a:r>
            <a:endParaRPr lang="ja-JP" altLang="en-US" sz="2000" b="1" dirty="0">
              <a:solidFill>
                <a:srgbClr val="502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9" name="Picture 3" descr="C:\Users\kouno\AppData\Local\Microsoft\Windows\Temporary Internet Files\Content.IE5\QFA0744Y\MC9004345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3734">
            <a:off x="304118" y="9685589"/>
            <a:ext cx="722486" cy="6994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円/楕円 19"/>
          <p:cNvSpPr/>
          <p:nvPr/>
        </p:nvSpPr>
        <p:spPr>
          <a:xfrm rot="1350602">
            <a:off x="1033849" y="9708129"/>
            <a:ext cx="424958" cy="424958"/>
          </a:xfrm>
          <a:custGeom>
            <a:avLst/>
            <a:gdLst/>
            <a:ahLst/>
            <a:cxnLst/>
            <a:rect l="l" t="t" r="r" b="b"/>
            <a:pathLst>
              <a:path w="2797278" h="2797278">
                <a:moveTo>
                  <a:pt x="1398640" y="0"/>
                </a:moveTo>
                <a:cubicBezTo>
                  <a:pt x="1560276" y="0"/>
                  <a:pt x="1704573" y="200995"/>
                  <a:pt x="1799130" y="515759"/>
                </a:cubicBezTo>
                <a:cubicBezTo>
                  <a:pt x="2098245" y="379572"/>
                  <a:pt x="2344524" y="355749"/>
                  <a:pt x="2450992" y="477366"/>
                </a:cubicBezTo>
                <a:cubicBezTo>
                  <a:pt x="2546132" y="586043"/>
                  <a:pt x="2511391" y="790022"/>
                  <a:pt x="2376364" y="1029582"/>
                </a:cubicBezTo>
                <a:cubicBezTo>
                  <a:pt x="2636122" y="1123074"/>
                  <a:pt x="2797278" y="1253905"/>
                  <a:pt x="2797278" y="1398638"/>
                </a:cubicBezTo>
                <a:cubicBezTo>
                  <a:pt x="2797278" y="1543220"/>
                  <a:pt x="2636459" y="1673929"/>
                  <a:pt x="2377184" y="1767419"/>
                </a:cubicBezTo>
                <a:cubicBezTo>
                  <a:pt x="2511420" y="2007428"/>
                  <a:pt x="2546091" y="2211280"/>
                  <a:pt x="2450992" y="2319911"/>
                </a:cubicBezTo>
                <a:cubicBezTo>
                  <a:pt x="2344456" y="2441605"/>
                  <a:pt x="2097932" y="2417674"/>
                  <a:pt x="1798566" y="2281247"/>
                </a:cubicBezTo>
                <a:cubicBezTo>
                  <a:pt x="1704629" y="2596205"/>
                  <a:pt x="1560307" y="2797278"/>
                  <a:pt x="1398640" y="2797278"/>
                </a:cubicBezTo>
                <a:cubicBezTo>
                  <a:pt x="1237004" y="2797278"/>
                  <a:pt x="1092706" y="2596282"/>
                  <a:pt x="998150" y="2281517"/>
                </a:cubicBezTo>
                <a:cubicBezTo>
                  <a:pt x="699033" y="2417704"/>
                  <a:pt x="452753" y="2441528"/>
                  <a:pt x="346284" y="2319911"/>
                </a:cubicBezTo>
                <a:cubicBezTo>
                  <a:pt x="251144" y="2211234"/>
                  <a:pt x="285886" y="2007255"/>
                  <a:pt x="420913" y="1767694"/>
                </a:cubicBezTo>
                <a:cubicBezTo>
                  <a:pt x="161155" y="1674202"/>
                  <a:pt x="0" y="1543371"/>
                  <a:pt x="0" y="1398638"/>
                </a:cubicBezTo>
                <a:cubicBezTo>
                  <a:pt x="0" y="1254057"/>
                  <a:pt x="160818" y="1123348"/>
                  <a:pt x="420091" y="1029859"/>
                </a:cubicBezTo>
                <a:cubicBezTo>
                  <a:pt x="285856" y="789849"/>
                  <a:pt x="251184" y="585997"/>
                  <a:pt x="346284" y="477366"/>
                </a:cubicBezTo>
                <a:cubicBezTo>
                  <a:pt x="452820" y="355672"/>
                  <a:pt x="699345" y="379603"/>
                  <a:pt x="998714" y="516033"/>
                </a:cubicBezTo>
                <a:cubicBezTo>
                  <a:pt x="1092651" y="201074"/>
                  <a:pt x="1236973" y="0"/>
                  <a:pt x="139864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1350602">
            <a:off x="1188597" y="9862877"/>
            <a:ext cx="115461" cy="115461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19"/>
          <p:cNvSpPr/>
          <p:nvPr/>
        </p:nvSpPr>
        <p:spPr>
          <a:xfrm rot="1350602">
            <a:off x="1399007" y="10030849"/>
            <a:ext cx="311045" cy="311045"/>
          </a:xfrm>
          <a:custGeom>
            <a:avLst/>
            <a:gdLst/>
            <a:ahLst/>
            <a:cxnLst/>
            <a:rect l="l" t="t" r="r" b="b"/>
            <a:pathLst>
              <a:path w="2797278" h="2797278">
                <a:moveTo>
                  <a:pt x="1398640" y="0"/>
                </a:moveTo>
                <a:cubicBezTo>
                  <a:pt x="1560276" y="0"/>
                  <a:pt x="1704573" y="200995"/>
                  <a:pt x="1799130" y="515759"/>
                </a:cubicBezTo>
                <a:cubicBezTo>
                  <a:pt x="2098245" y="379572"/>
                  <a:pt x="2344524" y="355749"/>
                  <a:pt x="2450992" y="477366"/>
                </a:cubicBezTo>
                <a:cubicBezTo>
                  <a:pt x="2546132" y="586043"/>
                  <a:pt x="2511391" y="790022"/>
                  <a:pt x="2376364" y="1029582"/>
                </a:cubicBezTo>
                <a:cubicBezTo>
                  <a:pt x="2636122" y="1123074"/>
                  <a:pt x="2797278" y="1253905"/>
                  <a:pt x="2797278" y="1398638"/>
                </a:cubicBezTo>
                <a:cubicBezTo>
                  <a:pt x="2797278" y="1543220"/>
                  <a:pt x="2636459" y="1673929"/>
                  <a:pt x="2377184" y="1767419"/>
                </a:cubicBezTo>
                <a:cubicBezTo>
                  <a:pt x="2511420" y="2007428"/>
                  <a:pt x="2546091" y="2211280"/>
                  <a:pt x="2450992" y="2319911"/>
                </a:cubicBezTo>
                <a:cubicBezTo>
                  <a:pt x="2344456" y="2441605"/>
                  <a:pt x="2097932" y="2417674"/>
                  <a:pt x="1798566" y="2281247"/>
                </a:cubicBezTo>
                <a:cubicBezTo>
                  <a:pt x="1704629" y="2596205"/>
                  <a:pt x="1560307" y="2797278"/>
                  <a:pt x="1398640" y="2797278"/>
                </a:cubicBezTo>
                <a:cubicBezTo>
                  <a:pt x="1237004" y="2797278"/>
                  <a:pt x="1092706" y="2596282"/>
                  <a:pt x="998150" y="2281517"/>
                </a:cubicBezTo>
                <a:cubicBezTo>
                  <a:pt x="699033" y="2417704"/>
                  <a:pt x="452753" y="2441528"/>
                  <a:pt x="346284" y="2319911"/>
                </a:cubicBezTo>
                <a:cubicBezTo>
                  <a:pt x="251144" y="2211234"/>
                  <a:pt x="285886" y="2007255"/>
                  <a:pt x="420913" y="1767694"/>
                </a:cubicBezTo>
                <a:cubicBezTo>
                  <a:pt x="161155" y="1674202"/>
                  <a:pt x="0" y="1543371"/>
                  <a:pt x="0" y="1398638"/>
                </a:cubicBezTo>
                <a:cubicBezTo>
                  <a:pt x="0" y="1254057"/>
                  <a:pt x="160818" y="1123348"/>
                  <a:pt x="420091" y="1029859"/>
                </a:cubicBezTo>
                <a:cubicBezTo>
                  <a:pt x="285856" y="789849"/>
                  <a:pt x="251184" y="585997"/>
                  <a:pt x="346284" y="477366"/>
                </a:cubicBezTo>
                <a:cubicBezTo>
                  <a:pt x="452820" y="355672"/>
                  <a:pt x="699345" y="379603"/>
                  <a:pt x="998714" y="516033"/>
                </a:cubicBezTo>
                <a:cubicBezTo>
                  <a:pt x="1092651" y="201074"/>
                  <a:pt x="1236973" y="0"/>
                  <a:pt x="1398640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 rot="1350602">
            <a:off x="1512274" y="10144116"/>
            <a:ext cx="84511" cy="84511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19"/>
          <p:cNvSpPr/>
          <p:nvPr/>
        </p:nvSpPr>
        <p:spPr>
          <a:xfrm rot="1350602">
            <a:off x="1515649" y="9675498"/>
            <a:ext cx="289833" cy="289833"/>
          </a:xfrm>
          <a:custGeom>
            <a:avLst/>
            <a:gdLst/>
            <a:ahLst/>
            <a:cxnLst/>
            <a:rect l="l" t="t" r="r" b="b"/>
            <a:pathLst>
              <a:path w="2797278" h="2797278">
                <a:moveTo>
                  <a:pt x="1398640" y="0"/>
                </a:moveTo>
                <a:cubicBezTo>
                  <a:pt x="1560276" y="0"/>
                  <a:pt x="1704573" y="200995"/>
                  <a:pt x="1799130" y="515759"/>
                </a:cubicBezTo>
                <a:cubicBezTo>
                  <a:pt x="2098245" y="379572"/>
                  <a:pt x="2344524" y="355749"/>
                  <a:pt x="2450992" y="477366"/>
                </a:cubicBezTo>
                <a:cubicBezTo>
                  <a:pt x="2546132" y="586043"/>
                  <a:pt x="2511391" y="790022"/>
                  <a:pt x="2376364" y="1029582"/>
                </a:cubicBezTo>
                <a:cubicBezTo>
                  <a:pt x="2636122" y="1123074"/>
                  <a:pt x="2797278" y="1253905"/>
                  <a:pt x="2797278" y="1398638"/>
                </a:cubicBezTo>
                <a:cubicBezTo>
                  <a:pt x="2797278" y="1543220"/>
                  <a:pt x="2636459" y="1673929"/>
                  <a:pt x="2377184" y="1767419"/>
                </a:cubicBezTo>
                <a:cubicBezTo>
                  <a:pt x="2511420" y="2007428"/>
                  <a:pt x="2546091" y="2211280"/>
                  <a:pt x="2450992" y="2319911"/>
                </a:cubicBezTo>
                <a:cubicBezTo>
                  <a:pt x="2344456" y="2441605"/>
                  <a:pt x="2097932" y="2417674"/>
                  <a:pt x="1798566" y="2281247"/>
                </a:cubicBezTo>
                <a:cubicBezTo>
                  <a:pt x="1704629" y="2596205"/>
                  <a:pt x="1560307" y="2797278"/>
                  <a:pt x="1398640" y="2797278"/>
                </a:cubicBezTo>
                <a:cubicBezTo>
                  <a:pt x="1237004" y="2797278"/>
                  <a:pt x="1092706" y="2596282"/>
                  <a:pt x="998150" y="2281517"/>
                </a:cubicBezTo>
                <a:cubicBezTo>
                  <a:pt x="699033" y="2417704"/>
                  <a:pt x="452753" y="2441528"/>
                  <a:pt x="346284" y="2319911"/>
                </a:cubicBezTo>
                <a:cubicBezTo>
                  <a:pt x="251144" y="2211234"/>
                  <a:pt x="285886" y="2007255"/>
                  <a:pt x="420913" y="1767694"/>
                </a:cubicBezTo>
                <a:cubicBezTo>
                  <a:pt x="161155" y="1674202"/>
                  <a:pt x="0" y="1543371"/>
                  <a:pt x="0" y="1398638"/>
                </a:cubicBezTo>
                <a:cubicBezTo>
                  <a:pt x="0" y="1254057"/>
                  <a:pt x="160818" y="1123348"/>
                  <a:pt x="420091" y="1029859"/>
                </a:cubicBezTo>
                <a:cubicBezTo>
                  <a:pt x="285856" y="789849"/>
                  <a:pt x="251184" y="585997"/>
                  <a:pt x="346284" y="477366"/>
                </a:cubicBezTo>
                <a:cubicBezTo>
                  <a:pt x="452820" y="355672"/>
                  <a:pt x="699345" y="379603"/>
                  <a:pt x="998714" y="516033"/>
                </a:cubicBezTo>
                <a:cubicBezTo>
                  <a:pt x="1092651" y="201074"/>
                  <a:pt x="1236973" y="0"/>
                  <a:pt x="1398640" y="0"/>
                </a:cubicBezTo>
                <a:close/>
              </a:path>
            </a:pathLst>
          </a:cu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 rot="1350602">
            <a:off x="1621192" y="9781041"/>
            <a:ext cx="78748" cy="78748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テキスト ボックス 249"/>
          <p:cNvSpPr txBox="1"/>
          <p:nvPr/>
        </p:nvSpPr>
        <p:spPr>
          <a:xfrm>
            <a:off x="460247" y="7486839"/>
            <a:ext cx="2523768" cy="6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kumimoji="1"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開催場所</a:t>
            </a:r>
            <a:r>
              <a:rPr kumimoji="1"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</a:t>
            </a: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番の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西広場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です。昨年参加された方は</a:t>
            </a: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次会の場所で思い出してください。</a:t>
            </a:r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256" name="直線コネクタ 255"/>
          <p:cNvCxnSpPr/>
          <p:nvPr/>
        </p:nvCxnSpPr>
        <p:spPr>
          <a:xfrm>
            <a:off x="3175258" y="6853990"/>
            <a:ext cx="188970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コネクタ 256"/>
          <p:cNvCxnSpPr/>
          <p:nvPr/>
        </p:nvCxnSpPr>
        <p:spPr>
          <a:xfrm>
            <a:off x="3289566" y="7602796"/>
            <a:ext cx="188970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テキスト ボックス 271"/>
          <p:cNvSpPr txBox="1"/>
          <p:nvPr/>
        </p:nvSpPr>
        <p:spPr>
          <a:xfrm>
            <a:off x="3504347" y="6853990"/>
            <a:ext cx="1674928" cy="105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現地連絡先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福岡支部</a:t>
            </a:r>
            <a:endParaRPr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>
              <a:lnSpc>
                <a:spcPct val="114000"/>
              </a:lnSpc>
            </a:pPr>
            <a:r>
              <a:rPr lang="en-US" altLang="ja-JP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090-2087-6451</a:t>
            </a:r>
          </a:p>
          <a:p>
            <a:pPr algn="just">
              <a:lnSpc>
                <a:spcPct val="114000"/>
              </a:lnSpc>
            </a:pPr>
            <a:r>
              <a:rPr lang="en-US" altLang="ja-JP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Jiro-milk@ezweb.ne.jp</a:t>
            </a:r>
          </a:p>
          <a:p>
            <a:pPr algn="just">
              <a:lnSpc>
                <a:spcPct val="114000"/>
              </a:lnSpc>
            </a:pP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松永　尚宏（</a:t>
            </a:r>
            <a:r>
              <a:rPr lang="en-US" altLang="ja-JP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29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期）</a:t>
            </a:r>
            <a:endParaRPr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>
              <a:lnSpc>
                <a:spcPct val="114000"/>
              </a:lnSpc>
            </a:pPr>
            <a:endParaRPr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>
              <a:lnSpc>
                <a:spcPct val="114000"/>
              </a:lnSpc>
            </a:pPr>
            <a:endParaRPr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54" name="テキスト ボックス 253"/>
          <p:cNvSpPr txBox="1"/>
          <p:nvPr/>
        </p:nvSpPr>
        <p:spPr>
          <a:xfrm>
            <a:off x="3289566" y="7794853"/>
            <a:ext cx="2027809" cy="923330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b="1" dirty="0" smtClean="0">
                <a:ln w="25400" cap="rnd" cmpd="sng">
                  <a:noFill/>
                  <a:prstDash val="solid"/>
                  <a:round/>
                </a:ln>
                <a:solidFill>
                  <a:srgbClr val="FFFF00"/>
                </a:solidFill>
                <a:effectLst>
                  <a:glow rad="63500">
                    <a:srgbClr val="179D0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どちらかの連絡先に参加人数をお知らせください。</a:t>
            </a:r>
            <a:endParaRPr kumimoji="1" lang="ja-JP" altLang="en-US" sz="1800" b="1" dirty="0">
              <a:ln w="25400" cap="rnd" cmpd="sng">
                <a:noFill/>
                <a:prstDash val="solid"/>
                <a:round/>
              </a:ln>
              <a:solidFill>
                <a:srgbClr val="FFFF00"/>
              </a:solidFill>
              <a:effectLst>
                <a:glow rad="63500">
                  <a:srgbClr val="179D0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34" name="Picture 10" descr="C:\Users\kouno\AppData\Local\Microsoft\Windows\Temporary Internet Files\Content.IE5\2WL6PEKR\MC90034332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642" y="9081352"/>
            <a:ext cx="1406914" cy="120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テキスト ボックス 131"/>
          <p:cNvSpPr txBox="1"/>
          <p:nvPr/>
        </p:nvSpPr>
        <p:spPr>
          <a:xfrm>
            <a:off x="1951565" y="9069312"/>
            <a:ext cx="3759770" cy="1263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ja-JP" altLang="en-US" sz="2400" dirty="0" smtClean="0">
                <a:solidFill>
                  <a:schemeClr val="bg1"/>
                </a:solidFill>
                <a:effectLst>
                  <a:glow rad="127000">
                    <a:srgbClr val="FF3399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メイリオ" pitchFamily="50" charset="-128"/>
              </a:rPr>
              <a:t>今年もたります</a:t>
            </a:r>
            <a:r>
              <a:rPr lang="ja-JP" altLang="en-US" sz="2400" dirty="0" smtClean="0">
                <a:solidFill>
                  <a:srgbClr val="FFFF00"/>
                </a:solidFill>
                <a:effectLst>
                  <a:glow rad="127000">
                    <a:srgbClr val="FF3399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メイリオ" pitchFamily="50" charset="-128"/>
              </a:rPr>
              <a:t>春</a:t>
            </a:r>
            <a:r>
              <a:rPr lang="ja-JP" altLang="en-US" sz="2400" dirty="0" smtClean="0">
                <a:solidFill>
                  <a:srgbClr val="FFFF00"/>
                </a:solidFill>
                <a:effectLst>
                  <a:glow rad="127000">
                    <a:srgbClr val="FF3399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メイリオ" pitchFamily="50" charset="-128"/>
              </a:rPr>
              <a:t>の</a:t>
            </a:r>
            <a:r>
              <a:rPr lang="ja-JP" altLang="en-US" sz="2400" dirty="0" smtClean="0">
                <a:solidFill>
                  <a:srgbClr val="FFFF00"/>
                </a:solidFill>
                <a:effectLst>
                  <a:glow rad="127000">
                    <a:srgbClr val="FF3399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メイリオ" pitchFamily="50" charset="-128"/>
              </a:rPr>
              <a:t>お花見</a:t>
            </a:r>
            <a:r>
              <a:rPr lang="ja-JP" altLang="en-US" sz="2400" dirty="0" smtClean="0">
                <a:solidFill>
                  <a:schemeClr val="bg1"/>
                </a:solidFill>
                <a:effectLst>
                  <a:glow rad="127000">
                    <a:srgbClr val="FF3399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メイリオ" pitchFamily="50" charset="-128"/>
              </a:rPr>
              <a:t>たくさん</a:t>
            </a:r>
            <a:r>
              <a:rPr lang="ja-JP" altLang="en-US" sz="2400" dirty="0" smtClean="0">
                <a:solidFill>
                  <a:schemeClr val="bg1"/>
                </a:solidFill>
                <a:effectLst>
                  <a:glow rad="127000">
                    <a:srgbClr val="FF3399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メイリオ" pitchFamily="50" charset="-128"/>
              </a:rPr>
              <a:t>楽しい思い出をつくりましょう♪</a:t>
            </a:r>
            <a:endParaRPr lang="en-US" altLang="ja-JP" sz="2400" dirty="0" smtClean="0">
              <a:solidFill>
                <a:schemeClr val="bg1"/>
              </a:solidFill>
              <a:effectLst>
                <a:glow rad="127000">
                  <a:srgbClr val="FF3399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S創英角ﾎﾟｯﾌﾟ体" pitchFamily="50" charset="-128"/>
              <a:ea typeface="HGS創英角ﾎﾟｯﾌﾟ体" pitchFamily="50" charset="-128"/>
              <a:cs typeface="メイリオ" pitchFamily="50" charset="-128"/>
            </a:endParaRPr>
          </a:p>
        </p:txBody>
      </p:sp>
      <p:pic>
        <p:nvPicPr>
          <p:cNvPr id="2050" name="Picture 2" descr="「舞鶴公園」の画像検索結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375" y="1268690"/>
            <a:ext cx="4726923" cy="2569490"/>
          </a:xfrm>
          <a:prstGeom prst="rect">
            <a:avLst/>
          </a:prstGeom>
          <a:noFill/>
        </p:spPr>
      </p:pic>
      <p:pic>
        <p:nvPicPr>
          <p:cNvPr id="2052" name="Picture 4" descr="「舞鶴公園」の画像検索結果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45" y="5549497"/>
            <a:ext cx="2514600" cy="1676400"/>
          </a:xfrm>
          <a:prstGeom prst="rect">
            <a:avLst/>
          </a:prstGeom>
          <a:noFill/>
        </p:spPr>
      </p:pic>
      <p:sp>
        <p:nvSpPr>
          <p:cNvPr id="133" name="テキスト ボックス 132"/>
          <p:cNvSpPr txBox="1"/>
          <p:nvPr/>
        </p:nvSpPr>
        <p:spPr>
          <a:xfrm>
            <a:off x="3175258" y="5482660"/>
            <a:ext cx="2364191" cy="1406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連</a:t>
            </a:r>
            <a:r>
              <a:rPr lang="ja-JP" altLang="en-US" sz="1000" dirty="0" smtClean="0"/>
              <a:t>紫紺会事務局</a:t>
            </a:r>
          </a:p>
          <a:p>
            <a:pPr fontAlgn="base"/>
            <a:r>
              <a:rPr lang="ja-JP" altLang="en-US" sz="1000" dirty="0" smtClean="0"/>
              <a:t>〒</a:t>
            </a:r>
            <a:r>
              <a:rPr lang="en-US" altLang="ja-JP" sz="1000" dirty="0" smtClean="0"/>
              <a:t>862-0971</a:t>
            </a:r>
            <a:br>
              <a:rPr lang="en-US" altLang="ja-JP" sz="1000" dirty="0" smtClean="0"/>
            </a:br>
            <a:r>
              <a:rPr lang="ja-JP" altLang="en-US" sz="1000" dirty="0" smtClean="0"/>
              <a:t>熊本市中央区大江２丁目５番１号熊本学園大学付属高等学校内</a:t>
            </a:r>
          </a:p>
          <a:p>
            <a:r>
              <a:rPr lang="en-US" altLang="ja-JP" sz="1000" dirty="0" smtClean="0"/>
              <a:t>TEL</a:t>
            </a:r>
            <a:r>
              <a:rPr lang="ja-JP" altLang="en-US" sz="1000" dirty="0" smtClean="0"/>
              <a:t>・</a:t>
            </a:r>
            <a:r>
              <a:rPr lang="en-US" altLang="ja-JP" sz="1000" dirty="0" smtClean="0"/>
              <a:t>FAX </a:t>
            </a:r>
            <a:r>
              <a:rPr lang="en-US" altLang="ja-JP" sz="1000" dirty="0" smtClean="0"/>
              <a:t>096‐371‐9333-MAIL</a:t>
            </a:r>
            <a:r>
              <a:rPr lang="en-US" altLang="ja-JP" sz="1000" dirty="0" smtClean="0"/>
              <a:t> </a:t>
            </a:r>
            <a:r>
              <a:rPr lang="en-US" altLang="ja-JP" sz="1000" dirty="0" smtClean="0"/>
              <a:t>shikon@lime.plala.or.jp</a:t>
            </a:r>
          </a:p>
          <a:p>
            <a:r>
              <a:rPr lang="ja-JP" altLang="en-US" sz="1000" dirty="0" smtClean="0"/>
              <a:t>対応</a:t>
            </a:r>
            <a:r>
              <a:rPr lang="ja-JP" altLang="en-US" sz="1000" dirty="0" smtClean="0"/>
              <a:t>可能日時 毎週火曜日・</a:t>
            </a:r>
            <a:r>
              <a:rPr lang="ja-JP" altLang="en-US" sz="1000" dirty="0" smtClean="0"/>
              <a:t>木曜日</a:t>
            </a:r>
            <a:endParaRPr lang="en-US" altLang="ja-JP" sz="1000" dirty="0" smtClean="0"/>
          </a:p>
          <a:p>
            <a:r>
              <a:rPr lang="ja-JP" altLang="en-US" sz="1000" dirty="0" smtClean="0"/>
              <a:t>（</a:t>
            </a:r>
            <a:r>
              <a:rPr lang="en-US" altLang="ja-JP" sz="1000" dirty="0" smtClean="0"/>
              <a:t>13:00</a:t>
            </a:r>
            <a:r>
              <a:rPr lang="ja-JP" altLang="en-US" sz="1000" dirty="0" smtClean="0"/>
              <a:t>～</a:t>
            </a:r>
            <a:r>
              <a:rPr lang="en-US" altLang="ja-JP" sz="1000" dirty="0" smtClean="0"/>
              <a:t>17:00</a:t>
            </a:r>
            <a:r>
              <a:rPr lang="ja-JP" altLang="en-US" sz="1000" dirty="0" smtClean="0"/>
              <a:t>）</a:t>
            </a:r>
            <a:endParaRPr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>
              <a:lnSpc>
                <a:spcPct val="114000"/>
              </a:lnSpc>
            </a:pPr>
            <a:endParaRPr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579375" y="8177035"/>
            <a:ext cx="23238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800" b="1" dirty="0" smtClean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雨天</a:t>
            </a:r>
            <a:r>
              <a:rPr lang="ja-JP" altLang="en-US" sz="1800" b="1" dirty="0" smtClean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決行です。雨天時はタープ張ります。</a:t>
            </a:r>
            <a:endParaRPr lang="ja-JP" altLang="en-US" sz="1800" b="1" dirty="0">
              <a:solidFill>
                <a:srgbClr val="502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4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角丸四角形 273"/>
          <p:cNvSpPr/>
          <p:nvPr/>
        </p:nvSpPr>
        <p:spPr>
          <a:xfrm>
            <a:off x="9481746" y="7065939"/>
            <a:ext cx="2189628" cy="1073714"/>
          </a:xfrm>
          <a:prstGeom prst="roundRect">
            <a:avLst>
              <a:gd name="adj" fmla="val 3998"/>
            </a:avLst>
          </a:prstGeom>
          <a:pattFill prst="pct80">
            <a:fgClr>
              <a:srgbClr val="A9EF4B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4"/>
          <p:cNvGrpSpPr/>
          <p:nvPr/>
        </p:nvGrpSpPr>
        <p:grpSpPr>
          <a:xfrm>
            <a:off x="5565161" y="6652835"/>
            <a:ext cx="1489488" cy="1668008"/>
            <a:chOff x="5629853" y="5087978"/>
            <a:chExt cx="1489488" cy="1668008"/>
          </a:xfrm>
        </p:grpSpPr>
        <p:sp>
          <p:nvSpPr>
            <p:cNvPr id="193" name="円/楕円 14"/>
            <p:cNvSpPr/>
            <p:nvPr/>
          </p:nvSpPr>
          <p:spPr>
            <a:xfrm rot="9165321" flipH="1">
              <a:off x="5629853" y="5087978"/>
              <a:ext cx="1460955" cy="1458016"/>
            </a:xfrm>
            <a:custGeom>
              <a:avLst/>
              <a:gdLst/>
              <a:ahLst/>
              <a:cxnLst/>
              <a:rect l="l" t="t" r="r" b="b"/>
              <a:pathLst>
                <a:path w="3208913" h="3202452">
                  <a:moveTo>
                    <a:pt x="2558806" y="3024528"/>
                  </a:moveTo>
                  <a:lnTo>
                    <a:pt x="2577442" y="2844486"/>
                  </a:lnTo>
                  <a:lnTo>
                    <a:pt x="2757686" y="2861065"/>
                  </a:lnTo>
                  <a:cubicBezTo>
                    <a:pt x="2908373" y="2642344"/>
                    <a:pt x="2882813" y="2290253"/>
                    <a:pt x="2694271" y="1963398"/>
                  </a:cubicBezTo>
                  <a:cubicBezTo>
                    <a:pt x="3026694" y="1774342"/>
                    <a:pt x="3228929" y="1478742"/>
                    <a:pt x="3207341" y="1211280"/>
                  </a:cubicBezTo>
                  <a:lnTo>
                    <a:pt x="3042890" y="1135658"/>
                  </a:lnTo>
                  <a:lnTo>
                    <a:pt x="3116627" y="970355"/>
                  </a:lnTo>
                  <a:cubicBezTo>
                    <a:pt x="2956641" y="755331"/>
                    <a:pt x="2610299" y="666477"/>
                    <a:pt x="2236251" y="743163"/>
                  </a:cubicBezTo>
                  <a:cubicBezTo>
                    <a:pt x="2176089" y="366414"/>
                    <a:pt x="1970986" y="73910"/>
                    <a:pt x="1713535" y="0"/>
                  </a:cubicBezTo>
                  <a:lnTo>
                    <a:pt x="1584816" y="127256"/>
                  </a:lnTo>
                  <a:lnTo>
                    <a:pt x="1456098" y="0"/>
                  </a:lnTo>
                  <a:cubicBezTo>
                    <a:pt x="1188555" y="76810"/>
                    <a:pt x="977542" y="389691"/>
                    <a:pt x="925276" y="787547"/>
                  </a:cubicBezTo>
                  <a:cubicBezTo>
                    <a:pt x="524830" y="761784"/>
                    <a:pt x="177012" y="908217"/>
                    <a:pt x="49850" y="1155823"/>
                  </a:cubicBezTo>
                  <a:lnTo>
                    <a:pt x="149773" y="1306747"/>
                  </a:lnTo>
                  <a:lnTo>
                    <a:pt x="0" y="1408388"/>
                  </a:lnTo>
                  <a:cubicBezTo>
                    <a:pt x="21607" y="1662894"/>
                    <a:pt x="247450" y="1909191"/>
                    <a:pt x="578921" y="2045811"/>
                  </a:cubicBezTo>
                  <a:cubicBezTo>
                    <a:pt x="386666" y="2427315"/>
                    <a:pt x="393045" y="2831509"/>
                    <a:pt x="589063" y="3047807"/>
                  </a:cubicBezTo>
                  <a:lnTo>
                    <a:pt x="765516" y="3007474"/>
                  </a:lnTo>
                  <a:lnTo>
                    <a:pt x="807862" y="3183456"/>
                  </a:lnTo>
                  <a:cubicBezTo>
                    <a:pt x="1002159" y="3238362"/>
                    <a:pt x="1236623" y="3172028"/>
                    <a:pt x="1448013" y="3013156"/>
                  </a:cubicBezTo>
                  <a:cubicBezTo>
                    <a:pt x="1531601" y="2950335"/>
                    <a:pt x="1611582" y="2873044"/>
                    <a:pt x="1682969" y="2782194"/>
                  </a:cubicBezTo>
                  <a:cubicBezTo>
                    <a:pt x="1968697" y="3035132"/>
                    <a:pt x="2312947" y="3130916"/>
                    <a:pt x="2558806" y="302452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DC7EB"/>
                </a:gs>
                <a:gs pos="0">
                  <a:srgbClr val="FF438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33" name="円/楕円 115"/>
            <p:cNvSpPr/>
            <p:nvPr/>
          </p:nvSpPr>
          <p:spPr>
            <a:xfrm rot="8615330">
              <a:off x="6829552" y="6429684"/>
              <a:ext cx="254015" cy="326302"/>
            </a:xfrm>
            <a:custGeom>
              <a:avLst/>
              <a:gdLst/>
              <a:ahLst/>
              <a:cxnLst/>
              <a:rect l="l" t="t" r="r" b="b"/>
              <a:pathLst>
                <a:path w="1082650" h="1390749">
                  <a:moveTo>
                    <a:pt x="433226" y="0"/>
                  </a:moveTo>
                  <a:lnTo>
                    <a:pt x="544981" y="125860"/>
                  </a:lnTo>
                  <a:lnTo>
                    <a:pt x="654987" y="1970"/>
                  </a:lnTo>
                  <a:cubicBezTo>
                    <a:pt x="899458" y="69252"/>
                    <a:pt x="1082650" y="351017"/>
                    <a:pt x="1082650" y="688304"/>
                  </a:cubicBezTo>
                  <a:cubicBezTo>
                    <a:pt x="1082650" y="1076254"/>
                    <a:pt x="840291" y="1390749"/>
                    <a:pt x="541325" y="1390749"/>
                  </a:cubicBezTo>
                  <a:cubicBezTo>
                    <a:pt x="242359" y="1390749"/>
                    <a:pt x="0" y="1076254"/>
                    <a:pt x="0" y="688304"/>
                  </a:cubicBezTo>
                  <a:cubicBezTo>
                    <a:pt x="0" y="348406"/>
                    <a:pt x="186040" y="64893"/>
                    <a:pt x="43322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DC7EB"/>
                </a:gs>
                <a:gs pos="4000">
                  <a:srgbClr val="FF4382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円/楕円 115"/>
            <p:cNvSpPr/>
            <p:nvPr/>
          </p:nvSpPr>
          <p:spPr>
            <a:xfrm rot="4989874">
              <a:off x="6914475" y="6123790"/>
              <a:ext cx="179347" cy="230384"/>
            </a:xfrm>
            <a:custGeom>
              <a:avLst/>
              <a:gdLst/>
              <a:ahLst/>
              <a:cxnLst/>
              <a:rect l="l" t="t" r="r" b="b"/>
              <a:pathLst>
                <a:path w="1082650" h="1390749">
                  <a:moveTo>
                    <a:pt x="433226" y="0"/>
                  </a:moveTo>
                  <a:lnTo>
                    <a:pt x="544981" y="125860"/>
                  </a:lnTo>
                  <a:lnTo>
                    <a:pt x="654987" y="1970"/>
                  </a:lnTo>
                  <a:cubicBezTo>
                    <a:pt x="899458" y="69252"/>
                    <a:pt x="1082650" y="351017"/>
                    <a:pt x="1082650" y="688304"/>
                  </a:cubicBezTo>
                  <a:cubicBezTo>
                    <a:pt x="1082650" y="1076254"/>
                    <a:pt x="840291" y="1390749"/>
                    <a:pt x="541325" y="1390749"/>
                  </a:cubicBezTo>
                  <a:cubicBezTo>
                    <a:pt x="242359" y="1390749"/>
                    <a:pt x="0" y="1076254"/>
                    <a:pt x="0" y="688304"/>
                  </a:cubicBezTo>
                  <a:cubicBezTo>
                    <a:pt x="0" y="348406"/>
                    <a:pt x="186040" y="64893"/>
                    <a:pt x="43322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DC7EB"/>
                </a:gs>
                <a:gs pos="4000">
                  <a:srgbClr val="FF4382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1891298" y="142961"/>
            <a:ext cx="3226097" cy="210314"/>
          </a:xfrm>
          <a:prstGeom prst="rect">
            <a:avLst/>
          </a:prstGeom>
          <a:noFill/>
        </p:spPr>
        <p:txBody>
          <a:bodyPr wrap="square" bIns="0" rtlCol="0" anchor="b">
            <a:spAutoFit/>
          </a:bodyPr>
          <a:lstStyle/>
          <a:p>
            <a:pPr algn="ctr"/>
            <a:r>
              <a:rPr kumimoji="1" lang="en-US" altLang="ja-JP" sz="1600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―2017</a:t>
            </a:r>
            <a:r>
              <a:rPr lang="ja-JP" altLang="en-US" sz="1600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春　紫紺会福岡支部</a:t>
            </a:r>
            <a:r>
              <a:rPr kumimoji="1" lang="ja-JP" altLang="en-US" sz="1600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新聞 　福岡</a:t>
            </a:r>
            <a:r>
              <a:rPr kumimoji="1" lang="en-US" altLang="ja-JP" sz="1600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―</a:t>
            </a:r>
            <a:endParaRPr kumimoji="1" lang="ja-JP" altLang="en-US" sz="1600" baseline="-25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58967" y="8027552"/>
            <a:ext cx="11009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発行年月日</a:t>
            </a:r>
            <a:endParaRPr kumimoji="1"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2017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２月吉月</a:t>
            </a:r>
            <a:endParaRPr kumimoji="1" lang="ja-JP" altLang="en-US" sz="1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16941" y="8395018"/>
            <a:ext cx="96047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発行人</a:t>
            </a:r>
            <a:endParaRPr kumimoji="1"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松永　尚宏</a:t>
            </a: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5907667" y="7013135"/>
            <a:ext cx="906823" cy="0"/>
          </a:xfrm>
          <a:prstGeom prst="line">
            <a:avLst/>
          </a:prstGeom>
          <a:ln w="3175">
            <a:solidFill>
              <a:srgbClr val="FF8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954608" y="1439755"/>
            <a:ext cx="923330" cy="57184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800" b="1" dirty="0" smtClean="0">
                <a:solidFill>
                  <a:srgbClr val="502800"/>
                </a:solidFill>
                <a:effectLst>
                  <a:glow rad="76200">
                    <a:srgbClr val="FFFF99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紫紺会福岡支部</a:t>
            </a:r>
            <a:r>
              <a:rPr kumimoji="1" lang="ja-JP" altLang="en-US" sz="4800" b="1" dirty="0" smtClean="0">
                <a:solidFill>
                  <a:srgbClr val="502800"/>
                </a:solidFill>
                <a:effectLst>
                  <a:glow rad="76200">
                    <a:srgbClr val="FFFF99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新聞</a:t>
            </a:r>
            <a:endParaRPr kumimoji="1" lang="ja-JP" altLang="en-US" sz="4800" b="1" dirty="0">
              <a:solidFill>
                <a:srgbClr val="502800"/>
              </a:solidFill>
              <a:effectLst>
                <a:glow rad="76200">
                  <a:srgbClr val="FFFF99"/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70297" y="7025412"/>
            <a:ext cx="1165391" cy="769441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ln w="25400" cap="rnd" cmpd="sng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kumimoji="1" lang="ja-JP" altLang="en-US" sz="4000" b="1" dirty="0" smtClean="0">
                <a:ln w="25400" cap="rnd" cmpd="sng">
                  <a:noFill/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endParaRPr kumimoji="1" lang="ja-JP" altLang="en-US" sz="4000" b="1" dirty="0">
              <a:ln w="25400" cap="rnd" cmpd="sng">
                <a:noFill/>
                <a:prstDash val="solid"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4" name="グループ化 16"/>
          <p:cNvGrpSpPr/>
          <p:nvPr/>
        </p:nvGrpSpPr>
        <p:grpSpPr>
          <a:xfrm>
            <a:off x="5651945" y="316336"/>
            <a:ext cx="1574243" cy="1401079"/>
            <a:chOff x="5505085" y="351897"/>
            <a:chExt cx="1776531" cy="1432619"/>
          </a:xfrm>
        </p:grpSpPr>
        <p:grpSp>
          <p:nvGrpSpPr>
            <p:cNvPr id="5" name="グループ化 50"/>
            <p:cNvGrpSpPr/>
            <p:nvPr/>
          </p:nvGrpSpPr>
          <p:grpSpPr>
            <a:xfrm rot="1549153">
              <a:off x="6534328" y="351897"/>
              <a:ext cx="716017" cy="714576"/>
              <a:chOff x="-2998922" y="3667663"/>
              <a:chExt cx="2855333" cy="2849584"/>
            </a:xfrm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grpSpPr>
          <p:sp>
            <p:nvSpPr>
              <p:cNvPr id="52" name="円/楕円 14"/>
              <p:cNvSpPr/>
              <p:nvPr/>
            </p:nvSpPr>
            <p:spPr>
              <a:xfrm rot="8434955" flipH="1">
                <a:off x="-2998922" y="3667663"/>
                <a:ext cx="2855333" cy="2849584"/>
              </a:xfrm>
              <a:custGeom>
                <a:avLst/>
                <a:gdLst/>
                <a:ahLst/>
                <a:cxnLst/>
                <a:rect l="l" t="t" r="r" b="b"/>
                <a:pathLst>
                  <a:path w="3208913" h="3202452">
                    <a:moveTo>
                      <a:pt x="2558806" y="3024528"/>
                    </a:moveTo>
                    <a:lnTo>
                      <a:pt x="2577442" y="2844486"/>
                    </a:lnTo>
                    <a:lnTo>
                      <a:pt x="2757686" y="2861065"/>
                    </a:lnTo>
                    <a:cubicBezTo>
                      <a:pt x="2908373" y="2642344"/>
                      <a:pt x="2882813" y="2290253"/>
                      <a:pt x="2694271" y="1963398"/>
                    </a:cubicBezTo>
                    <a:cubicBezTo>
                      <a:pt x="3026694" y="1774342"/>
                      <a:pt x="3228929" y="1478742"/>
                      <a:pt x="3207341" y="1211280"/>
                    </a:cubicBezTo>
                    <a:lnTo>
                      <a:pt x="3042890" y="1135658"/>
                    </a:lnTo>
                    <a:lnTo>
                      <a:pt x="3116627" y="970355"/>
                    </a:lnTo>
                    <a:cubicBezTo>
                      <a:pt x="2956641" y="755331"/>
                      <a:pt x="2610299" y="666477"/>
                      <a:pt x="2236251" y="743163"/>
                    </a:cubicBezTo>
                    <a:cubicBezTo>
                      <a:pt x="2176089" y="366414"/>
                      <a:pt x="1970986" y="73910"/>
                      <a:pt x="1713535" y="0"/>
                    </a:cubicBezTo>
                    <a:lnTo>
                      <a:pt x="1584816" y="127256"/>
                    </a:lnTo>
                    <a:lnTo>
                      <a:pt x="1456098" y="0"/>
                    </a:lnTo>
                    <a:cubicBezTo>
                      <a:pt x="1188555" y="76810"/>
                      <a:pt x="977542" y="389691"/>
                      <a:pt x="925276" y="787547"/>
                    </a:cubicBezTo>
                    <a:cubicBezTo>
                      <a:pt x="524830" y="761784"/>
                      <a:pt x="177012" y="908217"/>
                      <a:pt x="49850" y="1155823"/>
                    </a:cubicBezTo>
                    <a:lnTo>
                      <a:pt x="149773" y="1306747"/>
                    </a:lnTo>
                    <a:lnTo>
                      <a:pt x="0" y="1408388"/>
                    </a:lnTo>
                    <a:cubicBezTo>
                      <a:pt x="21607" y="1662894"/>
                      <a:pt x="247450" y="1909191"/>
                      <a:pt x="578921" y="2045811"/>
                    </a:cubicBezTo>
                    <a:cubicBezTo>
                      <a:pt x="386666" y="2427315"/>
                      <a:pt x="393045" y="2831509"/>
                      <a:pt x="589063" y="3047807"/>
                    </a:cubicBezTo>
                    <a:lnTo>
                      <a:pt x="765516" y="3007474"/>
                    </a:lnTo>
                    <a:lnTo>
                      <a:pt x="807862" y="3183456"/>
                    </a:lnTo>
                    <a:cubicBezTo>
                      <a:pt x="1002159" y="3238362"/>
                      <a:pt x="1236623" y="3172028"/>
                      <a:pt x="1448013" y="3013156"/>
                    </a:cubicBezTo>
                    <a:cubicBezTo>
                      <a:pt x="1531601" y="2950335"/>
                      <a:pt x="1611582" y="2873044"/>
                      <a:pt x="1682969" y="2782194"/>
                    </a:cubicBezTo>
                    <a:cubicBezTo>
                      <a:pt x="1968697" y="3035132"/>
                      <a:pt x="2312947" y="3130916"/>
                      <a:pt x="2558806" y="3024528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DC7EB"/>
                  </a:gs>
                  <a:gs pos="0">
                    <a:srgbClr val="FF438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grpSp>
            <p:nvGrpSpPr>
              <p:cNvPr id="8" name="グループ化 53"/>
              <p:cNvGrpSpPr/>
              <p:nvPr/>
            </p:nvGrpSpPr>
            <p:grpSpPr>
              <a:xfrm>
                <a:off x="-2131880" y="4477276"/>
                <a:ext cx="1024333" cy="987778"/>
                <a:chOff x="-820189" y="2895600"/>
                <a:chExt cx="4153611" cy="4005382"/>
              </a:xfrm>
            </p:grpSpPr>
            <p:grpSp>
              <p:nvGrpSpPr>
                <p:cNvPr id="9" name="グループ化 54"/>
                <p:cNvGrpSpPr/>
                <p:nvPr/>
              </p:nvGrpSpPr>
              <p:grpSpPr>
                <a:xfrm>
                  <a:off x="-820189" y="2895600"/>
                  <a:ext cx="4153611" cy="4005382"/>
                  <a:chOff x="-820189" y="2895600"/>
                  <a:chExt cx="4153611" cy="4005382"/>
                </a:xfrm>
                <a:solidFill>
                  <a:schemeClr val="bg1"/>
                </a:solidFill>
              </p:grpSpPr>
              <p:sp>
                <p:nvSpPr>
                  <p:cNvPr id="74" name="円/楕円 73"/>
                  <p:cNvSpPr/>
                  <p:nvPr/>
                </p:nvSpPr>
                <p:spPr>
                  <a:xfrm>
                    <a:off x="1018136" y="2895600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5" name="円/楕円 74"/>
                  <p:cNvSpPr/>
                  <p:nvPr/>
                </p:nvSpPr>
                <p:spPr>
                  <a:xfrm>
                    <a:off x="-820189" y="4171950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6" name="円/楕円 75"/>
                  <p:cNvSpPr/>
                  <p:nvPr/>
                </p:nvSpPr>
                <p:spPr>
                  <a:xfrm>
                    <a:off x="2847647" y="4171950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7" name="円/楕円 76"/>
                  <p:cNvSpPr/>
                  <p:nvPr/>
                </p:nvSpPr>
                <p:spPr>
                  <a:xfrm>
                    <a:off x="2162216" y="6357391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8" name="円/楕円 77"/>
                  <p:cNvSpPr/>
                  <p:nvPr/>
                </p:nvSpPr>
                <p:spPr>
                  <a:xfrm>
                    <a:off x="-135593" y="6357391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9" name="円/楕円 78"/>
                  <p:cNvSpPr/>
                  <p:nvPr/>
                </p:nvSpPr>
                <p:spPr>
                  <a:xfrm>
                    <a:off x="2512322" y="5724525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0" name="円/楕円 79"/>
                  <p:cNvSpPr/>
                  <p:nvPr/>
                </p:nvSpPr>
                <p:spPr>
                  <a:xfrm>
                    <a:off x="-363941" y="5724525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1" name="円/楕円 80"/>
                  <p:cNvSpPr/>
                  <p:nvPr/>
                </p:nvSpPr>
                <p:spPr>
                  <a:xfrm>
                    <a:off x="2768481" y="5038587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2" name="円/楕円 81"/>
                  <p:cNvSpPr/>
                  <p:nvPr/>
                </p:nvSpPr>
                <p:spPr>
                  <a:xfrm>
                    <a:off x="-596352" y="5038587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3" name="円/楕円 82"/>
                  <p:cNvSpPr/>
                  <p:nvPr/>
                </p:nvSpPr>
                <p:spPr>
                  <a:xfrm>
                    <a:off x="2363360" y="3760384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4" name="円/楕円 83"/>
                  <p:cNvSpPr/>
                  <p:nvPr/>
                </p:nvSpPr>
                <p:spPr>
                  <a:xfrm>
                    <a:off x="-135593" y="3760384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5" name="円/楕円 84"/>
                  <p:cNvSpPr/>
                  <p:nvPr/>
                </p:nvSpPr>
                <p:spPr>
                  <a:xfrm>
                    <a:off x="1796325" y="3351095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" name="円/楕円 85"/>
                  <p:cNvSpPr/>
                  <p:nvPr/>
                </p:nvSpPr>
                <p:spPr>
                  <a:xfrm>
                    <a:off x="436369" y="3351095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" name="円/楕円 86"/>
                  <p:cNvSpPr/>
                  <p:nvPr/>
                </p:nvSpPr>
                <p:spPr>
                  <a:xfrm>
                    <a:off x="1422859" y="6537041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" name="円/楕円 88"/>
                  <p:cNvSpPr/>
                  <p:nvPr/>
                </p:nvSpPr>
                <p:spPr>
                  <a:xfrm>
                    <a:off x="681731" y="6537041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2" name="グループ化 55"/>
                <p:cNvGrpSpPr/>
                <p:nvPr/>
              </p:nvGrpSpPr>
              <p:grpSpPr>
                <a:xfrm>
                  <a:off x="-489893" y="3223868"/>
                  <a:ext cx="3513752" cy="3424035"/>
                  <a:chOff x="-545062" y="3176243"/>
                  <a:chExt cx="3635596" cy="3542768"/>
                </a:xfrm>
              </p:grpSpPr>
              <p:grpSp>
                <p:nvGrpSpPr>
                  <p:cNvPr id="13" name="グループ化 56"/>
                  <p:cNvGrpSpPr/>
                  <p:nvPr/>
                </p:nvGrpSpPr>
                <p:grpSpPr>
                  <a:xfrm>
                    <a:off x="1261023" y="3176243"/>
                    <a:ext cx="1829511" cy="3542768"/>
                    <a:chOff x="1261023" y="3176243"/>
                    <a:chExt cx="1829511" cy="3542768"/>
                  </a:xfrm>
                </p:grpSpPr>
                <p:cxnSp>
                  <p:nvCxnSpPr>
                    <p:cNvPr id="66" name="直線コネクタ 65"/>
                    <p:cNvCxnSpPr/>
                    <p:nvPr/>
                  </p:nvCxnSpPr>
                  <p:spPr>
                    <a:xfrm>
                      <a:off x="1261023" y="3176243"/>
                      <a:ext cx="9525" cy="1862344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直線コネクタ 66"/>
                    <p:cNvCxnSpPr/>
                    <p:nvPr/>
                  </p:nvCxnSpPr>
                  <p:spPr>
                    <a:xfrm flipH="1">
                      <a:off x="1280075" y="3533065"/>
                      <a:ext cx="698220" cy="1505522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直線コネクタ 67"/>
                    <p:cNvCxnSpPr/>
                    <p:nvPr/>
                  </p:nvCxnSpPr>
                  <p:spPr>
                    <a:xfrm flipH="1">
                      <a:off x="1280076" y="3942354"/>
                      <a:ext cx="1265254" cy="1096233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直線コネクタ 68"/>
                    <p:cNvCxnSpPr/>
                    <p:nvPr/>
                  </p:nvCxnSpPr>
                  <p:spPr>
                    <a:xfrm flipH="1">
                      <a:off x="1261023" y="4414837"/>
                      <a:ext cx="1829511" cy="62375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線コネクタ 69"/>
                    <p:cNvCxnSpPr/>
                    <p:nvPr/>
                  </p:nvCxnSpPr>
                  <p:spPr>
                    <a:xfrm flipH="1" flipV="1">
                      <a:off x="1280077" y="5038587"/>
                      <a:ext cx="1670374" cy="18197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線コネクタ 70"/>
                    <p:cNvCxnSpPr/>
                    <p:nvPr/>
                  </p:nvCxnSpPr>
                  <p:spPr>
                    <a:xfrm flipH="1" flipV="1">
                      <a:off x="1280077" y="5038587"/>
                      <a:ext cx="1414215" cy="867908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線コネクタ 71"/>
                    <p:cNvCxnSpPr/>
                    <p:nvPr/>
                  </p:nvCxnSpPr>
                  <p:spPr>
                    <a:xfrm flipH="1" flipV="1">
                      <a:off x="1280077" y="5038587"/>
                      <a:ext cx="1125026" cy="1561691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直線コネクタ 72"/>
                    <p:cNvCxnSpPr/>
                    <p:nvPr/>
                  </p:nvCxnSpPr>
                  <p:spPr>
                    <a:xfrm flipH="1" flipV="1">
                      <a:off x="1280078" y="5038587"/>
                      <a:ext cx="324751" cy="1680424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" name="グループ化 57"/>
                  <p:cNvGrpSpPr/>
                  <p:nvPr/>
                </p:nvGrpSpPr>
                <p:grpSpPr>
                  <a:xfrm flipH="1">
                    <a:off x="-545062" y="3533065"/>
                    <a:ext cx="1829511" cy="3185946"/>
                    <a:chOff x="1261023" y="3533065"/>
                    <a:chExt cx="1829511" cy="3185946"/>
                  </a:xfrm>
                </p:grpSpPr>
                <p:cxnSp>
                  <p:nvCxnSpPr>
                    <p:cNvPr id="59" name="直線コネクタ 58"/>
                    <p:cNvCxnSpPr/>
                    <p:nvPr/>
                  </p:nvCxnSpPr>
                  <p:spPr>
                    <a:xfrm flipH="1">
                      <a:off x="1280075" y="3533065"/>
                      <a:ext cx="698220" cy="1505522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直線コネクタ 59"/>
                    <p:cNvCxnSpPr/>
                    <p:nvPr/>
                  </p:nvCxnSpPr>
                  <p:spPr>
                    <a:xfrm flipH="1">
                      <a:off x="1280076" y="3942354"/>
                      <a:ext cx="1265254" cy="1096233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直線コネクタ 60"/>
                    <p:cNvCxnSpPr/>
                    <p:nvPr/>
                  </p:nvCxnSpPr>
                  <p:spPr>
                    <a:xfrm flipH="1">
                      <a:off x="1261023" y="4414837"/>
                      <a:ext cx="1829511" cy="62375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直線コネクタ 61"/>
                    <p:cNvCxnSpPr/>
                    <p:nvPr/>
                  </p:nvCxnSpPr>
                  <p:spPr>
                    <a:xfrm flipH="1" flipV="1">
                      <a:off x="1280077" y="5038587"/>
                      <a:ext cx="1670374" cy="18197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直線コネクタ 62"/>
                    <p:cNvCxnSpPr/>
                    <p:nvPr/>
                  </p:nvCxnSpPr>
                  <p:spPr>
                    <a:xfrm flipH="1" flipV="1">
                      <a:off x="1280077" y="5038587"/>
                      <a:ext cx="1414215" cy="867908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直線コネクタ 63"/>
                    <p:cNvCxnSpPr/>
                    <p:nvPr/>
                  </p:nvCxnSpPr>
                  <p:spPr>
                    <a:xfrm flipH="1" flipV="1">
                      <a:off x="1280077" y="5038587"/>
                      <a:ext cx="1125026" cy="1561691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直線コネクタ 64"/>
                    <p:cNvCxnSpPr/>
                    <p:nvPr/>
                  </p:nvCxnSpPr>
                  <p:spPr>
                    <a:xfrm flipH="1" flipV="1">
                      <a:off x="1280078" y="5038587"/>
                      <a:ext cx="324751" cy="1680424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グループ化 153"/>
            <p:cNvGrpSpPr/>
            <p:nvPr/>
          </p:nvGrpSpPr>
          <p:grpSpPr>
            <a:xfrm rot="20331626">
              <a:off x="5505085" y="1222340"/>
              <a:ext cx="563310" cy="562176"/>
              <a:chOff x="-2998922" y="3667663"/>
              <a:chExt cx="2855333" cy="2849584"/>
            </a:xfrm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grpSpPr>
          <p:sp>
            <p:nvSpPr>
              <p:cNvPr id="155" name="円/楕円 14"/>
              <p:cNvSpPr/>
              <p:nvPr/>
            </p:nvSpPr>
            <p:spPr>
              <a:xfrm rot="8434955" flipH="1">
                <a:off x="-2998922" y="3667663"/>
                <a:ext cx="2855333" cy="2849584"/>
              </a:xfrm>
              <a:custGeom>
                <a:avLst/>
                <a:gdLst/>
                <a:ahLst/>
                <a:cxnLst/>
                <a:rect l="l" t="t" r="r" b="b"/>
                <a:pathLst>
                  <a:path w="3208913" h="3202452">
                    <a:moveTo>
                      <a:pt x="2558806" y="3024528"/>
                    </a:moveTo>
                    <a:lnTo>
                      <a:pt x="2577442" y="2844486"/>
                    </a:lnTo>
                    <a:lnTo>
                      <a:pt x="2757686" y="2861065"/>
                    </a:lnTo>
                    <a:cubicBezTo>
                      <a:pt x="2908373" y="2642344"/>
                      <a:pt x="2882813" y="2290253"/>
                      <a:pt x="2694271" y="1963398"/>
                    </a:cubicBezTo>
                    <a:cubicBezTo>
                      <a:pt x="3026694" y="1774342"/>
                      <a:pt x="3228929" y="1478742"/>
                      <a:pt x="3207341" y="1211280"/>
                    </a:cubicBezTo>
                    <a:lnTo>
                      <a:pt x="3042890" y="1135658"/>
                    </a:lnTo>
                    <a:lnTo>
                      <a:pt x="3116627" y="970355"/>
                    </a:lnTo>
                    <a:cubicBezTo>
                      <a:pt x="2956641" y="755331"/>
                      <a:pt x="2610299" y="666477"/>
                      <a:pt x="2236251" y="743163"/>
                    </a:cubicBezTo>
                    <a:cubicBezTo>
                      <a:pt x="2176089" y="366414"/>
                      <a:pt x="1970986" y="73910"/>
                      <a:pt x="1713535" y="0"/>
                    </a:cubicBezTo>
                    <a:lnTo>
                      <a:pt x="1584816" y="127256"/>
                    </a:lnTo>
                    <a:lnTo>
                      <a:pt x="1456098" y="0"/>
                    </a:lnTo>
                    <a:cubicBezTo>
                      <a:pt x="1188555" y="76810"/>
                      <a:pt x="977542" y="389691"/>
                      <a:pt x="925276" y="787547"/>
                    </a:cubicBezTo>
                    <a:cubicBezTo>
                      <a:pt x="524830" y="761784"/>
                      <a:pt x="177012" y="908217"/>
                      <a:pt x="49850" y="1155823"/>
                    </a:cubicBezTo>
                    <a:lnTo>
                      <a:pt x="149773" y="1306747"/>
                    </a:lnTo>
                    <a:lnTo>
                      <a:pt x="0" y="1408388"/>
                    </a:lnTo>
                    <a:cubicBezTo>
                      <a:pt x="21607" y="1662894"/>
                      <a:pt x="247450" y="1909191"/>
                      <a:pt x="578921" y="2045811"/>
                    </a:cubicBezTo>
                    <a:cubicBezTo>
                      <a:pt x="386666" y="2427315"/>
                      <a:pt x="393045" y="2831509"/>
                      <a:pt x="589063" y="3047807"/>
                    </a:cubicBezTo>
                    <a:lnTo>
                      <a:pt x="765516" y="3007474"/>
                    </a:lnTo>
                    <a:lnTo>
                      <a:pt x="807862" y="3183456"/>
                    </a:lnTo>
                    <a:cubicBezTo>
                      <a:pt x="1002159" y="3238362"/>
                      <a:pt x="1236623" y="3172028"/>
                      <a:pt x="1448013" y="3013156"/>
                    </a:cubicBezTo>
                    <a:cubicBezTo>
                      <a:pt x="1531601" y="2950335"/>
                      <a:pt x="1611582" y="2873044"/>
                      <a:pt x="1682969" y="2782194"/>
                    </a:cubicBezTo>
                    <a:cubicBezTo>
                      <a:pt x="1968697" y="3035132"/>
                      <a:pt x="2312947" y="3130916"/>
                      <a:pt x="2558806" y="3024528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DC7EB"/>
                  </a:gs>
                  <a:gs pos="0">
                    <a:srgbClr val="FF438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grpSp>
            <p:nvGrpSpPr>
              <p:cNvPr id="22" name="グループ化 155"/>
              <p:cNvGrpSpPr/>
              <p:nvPr/>
            </p:nvGrpSpPr>
            <p:grpSpPr>
              <a:xfrm>
                <a:off x="-2131880" y="4477276"/>
                <a:ext cx="1024333" cy="987778"/>
                <a:chOff x="-820189" y="2895600"/>
                <a:chExt cx="4153611" cy="4005382"/>
              </a:xfrm>
            </p:grpSpPr>
            <p:grpSp>
              <p:nvGrpSpPr>
                <p:cNvPr id="23" name="グループ化 156"/>
                <p:cNvGrpSpPr/>
                <p:nvPr/>
              </p:nvGrpSpPr>
              <p:grpSpPr>
                <a:xfrm>
                  <a:off x="-820189" y="2895600"/>
                  <a:ext cx="4153611" cy="4005382"/>
                  <a:chOff x="-820189" y="2895600"/>
                  <a:chExt cx="4153611" cy="4005382"/>
                </a:xfrm>
                <a:solidFill>
                  <a:schemeClr val="bg1"/>
                </a:solidFill>
              </p:grpSpPr>
              <p:sp>
                <p:nvSpPr>
                  <p:cNvPr id="176" name="円/楕円 175"/>
                  <p:cNvSpPr/>
                  <p:nvPr/>
                </p:nvSpPr>
                <p:spPr>
                  <a:xfrm>
                    <a:off x="1018136" y="2895600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7" name="円/楕円 176"/>
                  <p:cNvSpPr/>
                  <p:nvPr/>
                </p:nvSpPr>
                <p:spPr>
                  <a:xfrm>
                    <a:off x="-820189" y="4171950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8" name="円/楕円 177"/>
                  <p:cNvSpPr/>
                  <p:nvPr/>
                </p:nvSpPr>
                <p:spPr>
                  <a:xfrm>
                    <a:off x="2847647" y="4171950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9" name="円/楕円 178"/>
                  <p:cNvSpPr/>
                  <p:nvPr/>
                </p:nvSpPr>
                <p:spPr>
                  <a:xfrm>
                    <a:off x="2162216" y="6357391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" name="円/楕円 179"/>
                  <p:cNvSpPr/>
                  <p:nvPr/>
                </p:nvSpPr>
                <p:spPr>
                  <a:xfrm>
                    <a:off x="-135593" y="6357391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" name="円/楕円 180"/>
                  <p:cNvSpPr/>
                  <p:nvPr/>
                </p:nvSpPr>
                <p:spPr>
                  <a:xfrm>
                    <a:off x="2512322" y="5724525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" name="円/楕円 181"/>
                  <p:cNvSpPr/>
                  <p:nvPr/>
                </p:nvSpPr>
                <p:spPr>
                  <a:xfrm>
                    <a:off x="-363941" y="5724525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3" name="円/楕円 182"/>
                  <p:cNvSpPr/>
                  <p:nvPr/>
                </p:nvSpPr>
                <p:spPr>
                  <a:xfrm>
                    <a:off x="2768481" y="5038587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4" name="円/楕円 183"/>
                  <p:cNvSpPr/>
                  <p:nvPr/>
                </p:nvSpPr>
                <p:spPr>
                  <a:xfrm>
                    <a:off x="-596352" y="5038587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5" name="円/楕円 184"/>
                  <p:cNvSpPr/>
                  <p:nvPr/>
                </p:nvSpPr>
                <p:spPr>
                  <a:xfrm>
                    <a:off x="2363360" y="3760384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6" name="円/楕円 185"/>
                  <p:cNvSpPr/>
                  <p:nvPr/>
                </p:nvSpPr>
                <p:spPr>
                  <a:xfrm>
                    <a:off x="-135593" y="3760384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7" name="円/楕円 186"/>
                  <p:cNvSpPr/>
                  <p:nvPr/>
                </p:nvSpPr>
                <p:spPr>
                  <a:xfrm>
                    <a:off x="1796325" y="3351095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8" name="円/楕円 187"/>
                  <p:cNvSpPr/>
                  <p:nvPr/>
                </p:nvSpPr>
                <p:spPr>
                  <a:xfrm>
                    <a:off x="436369" y="3351095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9" name="円/楕円 188"/>
                  <p:cNvSpPr/>
                  <p:nvPr/>
                </p:nvSpPr>
                <p:spPr>
                  <a:xfrm>
                    <a:off x="1422859" y="6537041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0" name="円/楕円 189"/>
                  <p:cNvSpPr/>
                  <p:nvPr/>
                </p:nvSpPr>
                <p:spPr>
                  <a:xfrm>
                    <a:off x="681731" y="6537041"/>
                    <a:ext cx="363941" cy="36394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4" name="グループ化 157"/>
                <p:cNvGrpSpPr/>
                <p:nvPr/>
              </p:nvGrpSpPr>
              <p:grpSpPr>
                <a:xfrm>
                  <a:off x="-489893" y="3223868"/>
                  <a:ext cx="3513752" cy="3424035"/>
                  <a:chOff x="-545062" y="3176243"/>
                  <a:chExt cx="3635596" cy="3542768"/>
                </a:xfrm>
              </p:grpSpPr>
              <p:grpSp>
                <p:nvGrpSpPr>
                  <p:cNvPr id="25" name="グループ化 158"/>
                  <p:cNvGrpSpPr/>
                  <p:nvPr/>
                </p:nvGrpSpPr>
                <p:grpSpPr>
                  <a:xfrm>
                    <a:off x="1261023" y="3176243"/>
                    <a:ext cx="1829511" cy="3542768"/>
                    <a:chOff x="1261023" y="3176243"/>
                    <a:chExt cx="1829511" cy="3542768"/>
                  </a:xfrm>
                </p:grpSpPr>
                <p:cxnSp>
                  <p:nvCxnSpPr>
                    <p:cNvPr id="168" name="直線コネクタ 167"/>
                    <p:cNvCxnSpPr/>
                    <p:nvPr/>
                  </p:nvCxnSpPr>
                  <p:spPr>
                    <a:xfrm>
                      <a:off x="1261023" y="3176243"/>
                      <a:ext cx="9525" cy="1862344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直線コネクタ 168"/>
                    <p:cNvCxnSpPr/>
                    <p:nvPr/>
                  </p:nvCxnSpPr>
                  <p:spPr>
                    <a:xfrm flipH="1">
                      <a:off x="1280075" y="3533065"/>
                      <a:ext cx="698220" cy="1505522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直線コネクタ 169"/>
                    <p:cNvCxnSpPr/>
                    <p:nvPr/>
                  </p:nvCxnSpPr>
                  <p:spPr>
                    <a:xfrm flipH="1">
                      <a:off x="1280076" y="3942354"/>
                      <a:ext cx="1265254" cy="1096233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直線コネクタ 170"/>
                    <p:cNvCxnSpPr/>
                    <p:nvPr/>
                  </p:nvCxnSpPr>
                  <p:spPr>
                    <a:xfrm flipH="1">
                      <a:off x="1261023" y="4414837"/>
                      <a:ext cx="1829511" cy="62375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線コネクタ 171"/>
                    <p:cNvCxnSpPr/>
                    <p:nvPr/>
                  </p:nvCxnSpPr>
                  <p:spPr>
                    <a:xfrm flipH="1" flipV="1">
                      <a:off x="1280077" y="5038587"/>
                      <a:ext cx="1670374" cy="18197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線コネクタ 172"/>
                    <p:cNvCxnSpPr/>
                    <p:nvPr/>
                  </p:nvCxnSpPr>
                  <p:spPr>
                    <a:xfrm flipH="1" flipV="1">
                      <a:off x="1280077" y="5038587"/>
                      <a:ext cx="1414215" cy="867908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線コネクタ 173"/>
                    <p:cNvCxnSpPr/>
                    <p:nvPr/>
                  </p:nvCxnSpPr>
                  <p:spPr>
                    <a:xfrm flipH="1" flipV="1">
                      <a:off x="1280077" y="5038587"/>
                      <a:ext cx="1125026" cy="1561691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線コネクタ 174"/>
                    <p:cNvCxnSpPr/>
                    <p:nvPr/>
                  </p:nvCxnSpPr>
                  <p:spPr>
                    <a:xfrm flipH="1" flipV="1">
                      <a:off x="1280078" y="5038587"/>
                      <a:ext cx="324751" cy="1680424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" name="グループ化 159"/>
                  <p:cNvGrpSpPr/>
                  <p:nvPr/>
                </p:nvGrpSpPr>
                <p:grpSpPr>
                  <a:xfrm flipH="1">
                    <a:off x="-545062" y="3533065"/>
                    <a:ext cx="1829511" cy="3185946"/>
                    <a:chOff x="1261023" y="3533065"/>
                    <a:chExt cx="1829511" cy="3185946"/>
                  </a:xfrm>
                </p:grpSpPr>
                <p:cxnSp>
                  <p:nvCxnSpPr>
                    <p:cNvPr id="161" name="直線コネクタ 160"/>
                    <p:cNvCxnSpPr/>
                    <p:nvPr/>
                  </p:nvCxnSpPr>
                  <p:spPr>
                    <a:xfrm flipH="1">
                      <a:off x="1280075" y="3533065"/>
                      <a:ext cx="698220" cy="1505522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直線コネクタ 161"/>
                    <p:cNvCxnSpPr/>
                    <p:nvPr/>
                  </p:nvCxnSpPr>
                  <p:spPr>
                    <a:xfrm flipH="1">
                      <a:off x="1280076" y="3942354"/>
                      <a:ext cx="1265254" cy="1096233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直線コネクタ 162"/>
                    <p:cNvCxnSpPr/>
                    <p:nvPr/>
                  </p:nvCxnSpPr>
                  <p:spPr>
                    <a:xfrm flipH="1">
                      <a:off x="1261023" y="4414837"/>
                      <a:ext cx="1829511" cy="62375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直線コネクタ 163"/>
                    <p:cNvCxnSpPr/>
                    <p:nvPr/>
                  </p:nvCxnSpPr>
                  <p:spPr>
                    <a:xfrm flipH="1" flipV="1">
                      <a:off x="1280077" y="5038587"/>
                      <a:ext cx="1670374" cy="181970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直線コネクタ 164"/>
                    <p:cNvCxnSpPr/>
                    <p:nvPr/>
                  </p:nvCxnSpPr>
                  <p:spPr>
                    <a:xfrm flipH="1" flipV="1">
                      <a:off x="1280077" y="5038587"/>
                      <a:ext cx="1414215" cy="867908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直線コネクタ 165"/>
                    <p:cNvCxnSpPr/>
                    <p:nvPr/>
                  </p:nvCxnSpPr>
                  <p:spPr>
                    <a:xfrm flipH="1" flipV="1">
                      <a:off x="1280077" y="5038587"/>
                      <a:ext cx="1125026" cy="1561691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直線コネクタ 166"/>
                    <p:cNvCxnSpPr/>
                    <p:nvPr/>
                  </p:nvCxnSpPr>
                  <p:spPr>
                    <a:xfrm flipH="1" flipV="1">
                      <a:off x="1280078" y="5038587"/>
                      <a:ext cx="324751" cy="1680424"/>
                    </a:xfrm>
                    <a:prstGeom prst="line">
                      <a:avLst/>
                    </a:prstGeom>
                    <a:ln w="952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pic>
          <p:nvPicPr>
            <p:cNvPr id="230" name="Picture 2" descr="C:\Users\kouno\AppData\Local\Microsoft\Windows\Temporary Internet Files\Content.IE5\KKY2B6KK\MC90039432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638" y="527102"/>
              <a:ext cx="1609344" cy="99303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円/楕円 115"/>
            <p:cNvSpPr/>
            <p:nvPr/>
          </p:nvSpPr>
          <p:spPr>
            <a:xfrm rot="8457932">
              <a:off x="7068348" y="1021458"/>
              <a:ext cx="213268" cy="273960"/>
            </a:xfrm>
            <a:custGeom>
              <a:avLst/>
              <a:gdLst/>
              <a:ahLst/>
              <a:cxnLst/>
              <a:rect l="l" t="t" r="r" b="b"/>
              <a:pathLst>
                <a:path w="1082650" h="1390749">
                  <a:moveTo>
                    <a:pt x="433226" y="0"/>
                  </a:moveTo>
                  <a:lnTo>
                    <a:pt x="544981" y="125860"/>
                  </a:lnTo>
                  <a:lnTo>
                    <a:pt x="654987" y="1970"/>
                  </a:lnTo>
                  <a:cubicBezTo>
                    <a:pt x="899458" y="69252"/>
                    <a:pt x="1082650" y="351017"/>
                    <a:pt x="1082650" y="688304"/>
                  </a:cubicBezTo>
                  <a:cubicBezTo>
                    <a:pt x="1082650" y="1076254"/>
                    <a:pt x="840291" y="1390749"/>
                    <a:pt x="541325" y="1390749"/>
                  </a:cubicBezTo>
                  <a:cubicBezTo>
                    <a:pt x="242359" y="1390749"/>
                    <a:pt x="0" y="1076254"/>
                    <a:pt x="0" y="688304"/>
                  </a:cubicBezTo>
                  <a:cubicBezTo>
                    <a:pt x="0" y="348406"/>
                    <a:pt x="186040" y="64893"/>
                    <a:pt x="43322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DC7EB"/>
                </a:gs>
                <a:gs pos="4000">
                  <a:srgbClr val="FF4382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円/楕円 115"/>
            <p:cNvSpPr/>
            <p:nvPr/>
          </p:nvSpPr>
          <p:spPr>
            <a:xfrm rot="13320158">
              <a:off x="6825003" y="1468787"/>
              <a:ext cx="195431" cy="251046"/>
            </a:xfrm>
            <a:custGeom>
              <a:avLst/>
              <a:gdLst/>
              <a:ahLst/>
              <a:cxnLst/>
              <a:rect l="l" t="t" r="r" b="b"/>
              <a:pathLst>
                <a:path w="1082650" h="1390749">
                  <a:moveTo>
                    <a:pt x="433226" y="0"/>
                  </a:moveTo>
                  <a:lnTo>
                    <a:pt x="544981" y="125860"/>
                  </a:lnTo>
                  <a:lnTo>
                    <a:pt x="654987" y="1970"/>
                  </a:lnTo>
                  <a:cubicBezTo>
                    <a:pt x="899458" y="69252"/>
                    <a:pt x="1082650" y="351017"/>
                    <a:pt x="1082650" y="688304"/>
                  </a:cubicBezTo>
                  <a:cubicBezTo>
                    <a:pt x="1082650" y="1076254"/>
                    <a:pt x="840291" y="1390749"/>
                    <a:pt x="541325" y="1390749"/>
                  </a:cubicBezTo>
                  <a:cubicBezTo>
                    <a:pt x="242359" y="1390749"/>
                    <a:pt x="0" y="1076254"/>
                    <a:pt x="0" y="688304"/>
                  </a:cubicBezTo>
                  <a:cubicBezTo>
                    <a:pt x="0" y="348406"/>
                    <a:pt x="186040" y="64893"/>
                    <a:pt x="43322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DC7EB"/>
                </a:gs>
                <a:gs pos="4000">
                  <a:srgbClr val="FF4382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角丸四角形 2"/>
          <p:cNvSpPr/>
          <p:nvPr/>
        </p:nvSpPr>
        <p:spPr>
          <a:xfrm>
            <a:off x="595777" y="515227"/>
            <a:ext cx="4776474" cy="837196"/>
          </a:xfrm>
          <a:custGeom>
            <a:avLst/>
            <a:gdLst/>
            <a:ahLst/>
            <a:cxnLst/>
            <a:rect l="l" t="t" r="r" b="b"/>
            <a:pathLst>
              <a:path w="4679771" h="837196">
                <a:moveTo>
                  <a:pt x="66934" y="0"/>
                </a:moveTo>
                <a:lnTo>
                  <a:pt x="4612837" y="0"/>
                </a:lnTo>
                <a:cubicBezTo>
                  <a:pt x="4649804" y="0"/>
                  <a:pt x="4679771" y="29967"/>
                  <a:pt x="4679771" y="66934"/>
                </a:cubicBezTo>
                <a:lnTo>
                  <a:pt x="4679771" y="611974"/>
                </a:lnTo>
                <a:cubicBezTo>
                  <a:pt x="4679771" y="648941"/>
                  <a:pt x="4649804" y="678908"/>
                  <a:pt x="4612837" y="678908"/>
                </a:cubicBezTo>
                <a:lnTo>
                  <a:pt x="2390754" y="678908"/>
                </a:lnTo>
                <a:lnTo>
                  <a:pt x="2313790" y="837196"/>
                </a:lnTo>
                <a:lnTo>
                  <a:pt x="2236826" y="678908"/>
                </a:lnTo>
                <a:lnTo>
                  <a:pt x="66934" y="678908"/>
                </a:lnTo>
                <a:cubicBezTo>
                  <a:pt x="29967" y="678908"/>
                  <a:pt x="0" y="648941"/>
                  <a:pt x="0" y="611974"/>
                </a:cubicBezTo>
                <a:lnTo>
                  <a:pt x="0" y="66934"/>
                </a:lnTo>
                <a:cubicBezTo>
                  <a:pt x="0" y="29967"/>
                  <a:pt x="29967" y="0"/>
                  <a:pt x="66934" y="0"/>
                </a:cubicBezTo>
                <a:close/>
              </a:path>
            </a:pathLst>
          </a:custGeom>
          <a:gradFill>
            <a:gsLst>
              <a:gs pos="100000">
                <a:srgbClr val="FDC7EB"/>
              </a:gs>
              <a:gs pos="42000">
                <a:srgbClr val="FF4382"/>
              </a:gs>
            </a:gsLst>
            <a:lin ang="5400000" scaled="0"/>
          </a:gradFill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/>
          <p:cNvSpPr/>
          <p:nvPr/>
        </p:nvSpPr>
        <p:spPr>
          <a:xfrm>
            <a:off x="1777332" y="622540"/>
            <a:ext cx="2473754" cy="4847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dist"/>
            <a:r>
              <a:rPr lang="en-US" altLang="ja-JP" sz="25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2016</a:t>
            </a:r>
            <a:r>
              <a:rPr lang="ja-JP" altLang="en-US" sz="25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　開催風景</a:t>
            </a:r>
            <a:endParaRPr lang="ja-JP" altLang="en-US" sz="25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cxnSp>
        <p:nvCxnSpPr>
          <p:cNvPr id="231" name="直線コネクタ 230"/>
          <p:cNvCxnSpPr/>
          <p:nvPr/>
        </p:nvCxnSpPr>
        <p:spPr>
          <a:xfrm>
            <a:off x="500444" y="4874112"/>
            <a:ext cx="4926176" cy="0"/>
          </a:xfrm>
          <a:prstGeom prst="line">
            <a:avLst/>
          </a:prstGeom>
          <a:ln w="12700">
            <a:solidFill>
              <a:srgbClr val="FF8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コネクタ 231"/>
          <p:cNvCxnSpPr/>
          <p:nvPr/>
        </p:nvCxnSpPr>
        <p:spPr>
          <a:xfrm flipV="1">
            <a:off x="3073187" y="5447213"/>
            <a:ext cx="0" cy="3376153"/>
          </a:xfrm>
          <a:prstGeom prst="line">
            <a:avLst/>
          </a:prstGeom>
          <a:ln w="12700">
            <a:solidFill>
              <a:srgbClr val="FF8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477330" y="8823365"/>
            <a:ext cx="1474235" cy="147423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8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正方形/長方形 116"/>
          <p:cNvSpPr/>
          <p:nvPr/>
        </p:nvSpPr>
        <p:spPr>
          <a:xfrm>
            <a:off x="614245" y="9003095"/>
            <a:ext cx="1210588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502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４</a:t>
            </a:r>
            <a:r>
              <a:rPr lang="ja-JP" altLang="en-US" sz="2000" b="1" dirty="0" smtClean="0">
                <a:solidFill>
                  <a:srgbClr val="502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月の</a:t>
            </a:r>
            <a:endParaRPr lang="en-US" altLang="ja-JP" sz="2000" b="1" dirty="0" smtClean="0">
              <a:solidFill>
                <a:srgbClr val="502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rgbClr val="502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お知らせ</a:t>
            </a:r>
            <a:endParaRPr lang="ja-JP" altLang="en-US" sz="2000" b="1" dirty="0">
              <a:solidFill>
                <a:srgbClr val="502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9" name="Picture 3" descr="C:\Users\kouno\AppData\Local\Microsoft\Windows\Temporary Internet Files\Content.IE5\QFA0744Y\MC9004345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3734">
            <a:off x="304118" y="9685589"/>
            <a:ext cx="722486" cy="6994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円/楕円 19"/>
          <p:cNvSpPr/>
          <p:nvPr/>
        </p:nvSpPr>
        <p:spPr>
          <a:xfrm rot="1350602">
            <a:off x="1033849" y="9708129"/>
            <a:ext cx="424958" cy="424958"/>
          </a:xfrm>
          <a:custGeom>
            <a:avLst/>
            <a:gdLst/>
            <a:ahLst/>
            <a:cxnLst/>
            <a:rect l="l" t="t" r="r" b="b"/>
            <a:pathLst>
              <a:path w="2797278" h="2797278">
                <a:moveTo>
                  <a:pt x="1398640" y="0"/>
                </a:moveTo>
                <a:cubicBezTo>
                  <a:pt x="1560276" y="0"/>
                  <a:pt x="1704573" y="200995"/>
                  <a:pt x="1799130" y="515759"/>
                </a:cubicBezTo>
                <a:cubicBezTo>
                  <a:pt x="2098245" y="379572"/>
                  <a:pt x="2344524" y="355749"/>
                  <a:pt x="2450992" y="477366"/>
                </a:cubicBezTo>
                <a:cubicBezTo>
                  <a:pt x="2546132" y="586043"/>
                  <a:pt x="2511391" y="790022"/>
                  <a:pt x="2376364" y="1029582"/>
                </a:cubicBezTo>
                <a:cubicBezTo>
                  <a:pt x="2636122" y="1123074"/>
                  <a:pt x="2797278" y="1253905"/>
                  <a:pt x="2797278" y="1398638"/>
                </a:cubicBezTo>
                <a:cubicBezTo>
                  <a:pt x="2797278" y="1543220"/>
                  <a:pt x="2636459" y="1673929"/>
                  <a:pt x="2377184" y="1767419"/>
                </a:cubicBezTo>
                <a:cubicBezTo>
                  <a:pt x="2511420" y="2007428"/>
                  <a:pt x="2546091" y="2211280"/>
                  <a:pt x="2450992" y="2319911"/>
                </a:cubicBezTo>
                <a:cubicBezTo>
                  <a:pt x="2344456" y="2441605"/>
                  <a:pt x="2097932" y="2417674"/>
                  <a:pt x="1798566" y="2281247"/>
                </a:cubicBezTo>
                <a:cubicBezTo>
                  <a:pt x="1704629" y="2596205"/>
                  <a:pt x="1560307" y="2797278"/>
                  <a:pt x="1398640" y="2797278"/>
                </a:cubicBezTo>
                <a:cubicBezTo>
                  <a:pt x="1237004" y="2797278"/>
                  <a:pt x="1092706" y="2596282"/>
                  <a:pt x="998150" y="2281517"/>
                </a:cubicBezTo>
                <a:cubicBezTo>
                  <a:pt x="699033" y="2417704"/>
                  <a:pt x="452753" y="2441528"/>
                  <a:pt x="346284" y="2319911"/>
                </a:cubicBezTo>
                <a:cubicBezTo>
                  <a:pt x="251144" y="2211234"/>
                  <a:pt x="285886" y="2007255"/>
                  <a:pt x="420913" y="1767694"/>
                </a:cubicBezTo>
                <a:cubicBezTo>
                  <a:pt x="161155" y="1674202"/>
                  <a:pt x="0" y="1543371"/>
                  <a:pt x="0" y="1398638"/>
                </a:cubicBezTo>
                <a:cubicBezTo>
                  <a:pt x="0" y="1254057"/>
                  <a:pt x="160818" y="1123348"/>
                  <a:pt x="420091" y="1029859"/>
                </a:cubicBezTo>
                <a:cubicBezTo>
                  <a:pt x="285856" y="789849"/>
                  <a:pt x="251184" y="585997"/>
                  <a:pt x="346284" y="477366"/>
                </a:cubicBezTo>
                <a:cubicBezTo>
                  <a:pt x="452820" y="355672"/>
                  <a:pt x="699345" y="379603"/>
                  <a:pt x="998714" y="516033"/>
                </a:cubicBezTo>
                <a:cubicBezTo>
                  <a:pt x="1092651" y="201074"/>
                  <a:pt x="1236973" y="0"/>
                  <a:pt x="139864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1350602">
            <a:off x="1188597" y="9862877"/>
            <a:ext cx="115461" cy="115461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19"/>
          <p:cNvSpPr/>
          <p:nvPr/>
        </p:nvSpPr>
        <p:spPr>
          <a:xfrm rot="1350602">
            <a:off x="1399007" y="10030849"/>
            <a:ext cx="311045" cy="311045"/>
          </a:xfrm>
          <a:custGeom>
            <a:avLst/>
            <a:gdLst/>
            <a:ahLst/>
            <a:cxnLst/>
            <a:rect l="l" t="t" r="r" b="b"/>
            <a:pathLst>
              <a:path w="2797278" h="2797278">
                <a:moveTo>
                  <a:pt x="1398640" y="0"/>
                </a:moveTo>
                <a:cubicBezTo>
                  <a:pt x="1560276" y="0"/>
                  <a:pt x="1704573" y="200995"/>
                  <a:pt x="1799130" y="515759"/>
                </a:cubicBezTo>
                <a:cubicBezTo>
                  <a:pt x="2098245" y="379572"/>
                  <a:pt x="2344524" y="355749"/>
                  <a:pt x="2450992" y="477366"/>
                </a:cubicBezTo>
                <a:cubicBezTo>
                  <a:pt x="2546132" y="586043"/>
                  <a:pt x="2511391" y="790022"/>
                  <a:pt x="2376364" y="1029582"/>
                </a:cubicBezTo>
                <a:cubicBezTo>
                  <a:pt x="2636122" y="1123074"/>
                  <a:pt x="2797278" y="1253905"/>
                  <a:pt x="2797278" y="1398638"/>
                </a:cubicBezTo>
                <a:cubicBezTo>
                  <a:pt x="2797278" y="1543220"/>
                  <a:pt x="2636459" y="1673929"/>
                  <a:pt x="2377184" y="1767419"/>
                </a:cubicBezTo>
                <a:cubicBezTo>
                  <a:pt x="2511420" y="2007428"/>
                  <a:pt x="2546091" y="2211280"/>
                  <a:pt x="2450992" y="2319911"/>
                </a:cubicBezTo>
                <a:cubicBezTo>
                  <a:pt x="2344456" y="2441605"/>
                  <a:pt x="2097932" y="2417674"/>
                  <a:pt x="1798566" y="2281247"/>
                </a:cubicBezTo>
                <a:cubicBezTo>
                  <a:pt x="1704629" y="2596205"/>
                  <a:pt x="1560307" y="2797278"/>
                  <a:pt x="1398640" y="2797278"/>
                </a:cubicBezTo>
                <a:cubicBezTo>
                  <a:pt x="1237004" y="2797278"/>
                  <a:pt x="1092706" y="2596282"/>
                  <a:pt x="998150" y="2281517"/>
                </a:cubicBezTo>
                <a:cubicBezTo>
                  <a:pt x="699033" y="2417704"/>
                  <a:pt x="452753" y="2441528"/>
                  <a:pt x="346284" y="2319911"/>
                </a:cubicBezTo>
                <a:cubicBezTo>
                  <a:pt x="251144" y="2211234"/>
                  <a:pt x="285886" y="2007255"/>
                  <a:pt x="420913" y="1767694"/>
                </a:cubicBezTo>
                <a:cubicBezTo>
                  <a:pt x="161155" y="1674202"/>
                  <a:pt x="0" y="1543371"/>
                  <a:pt x="0" y="1398638"/>
                </a:cubicBezTo>
                <a:cubicBezTo>
                  <a:pt x="0" y="1254057"/>
                  <a:pt x="160818" y="1123348"/>
                  <a:pt x="420091" y="1029859"/>
                </a:cubicBezTo>
                <a:cubicBezTo>
                  <a:pt x="285856" y="789849"/>
                  <a:pt x="251184" y="585997"/>
                  <a:pt x="346284" y="477366"/>
                </a:cubicBezTo>
                <a:cubicBezTo>
                  <a:pt x="452820" y="355672"/>
                  <a:pt x="699345" y="379603"/>
                  <a:pt x="998714" y="516033"/>
                </a:cubicBezTo>
                <a:cubicBezTo>
                  <a:pt x="1092651" y="201074"/>
                  <a:pt x="1236973" y="0"/>
                  <a:pt x="1398640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 rot="1350602">
            <a:off x="1512274" y="10144116"/>
            <a:ext cx="84511" cy="84511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19"/>
          <p:cNvSpPr/>
          <p:nvPr/>
        </p:nvSpPr>
        <p:spPr>
          <a:xfrm rot="1350602">
            <a:off x="1515649" y="9675498"/>
            <a:ext cx="289833" cy="289833"/>
          </a:xfrm>
          <a:custGeom>
            <a:avLst/>
            <a:gdLst/>
            <a:ahLst/>
            <a:cxnLst/>
            <a:rect l="l" t="t" r="r" b="b"/>
            <a:pathLst>
              <a:path w="2797278" h="2797278">
                <a:moveTo>
                  <a:pt x="1398640" y="0"/>
                </a:moveTo>
                <a:cubicBezTo>
                  <a:pt x="1560276" y="0"/>
                  <a:pt x="1704573" y="200995"/>
                  <a:pt x="1799130" y="515759"/>
                </a:cubicBezTo>
                <a:cubicBezTo>
                  <a:pt x="2098245" y="379572"/>
                  <a:pt x="2344524" y="355749"/>
                  <a:pt x="2450992" y="477366"/>
                </a:cubicBezTo>
                <a:cubicBezTo>
                  <a:pt x="2546132" y="586043"/>
                  <a:pt x="2511391" y="790022"/>
                  <a:pt x="2376364" y="1029582"/>
                </a:cubicBezTo>
                <a:cubicBezTo>
                  <a:pt x="2636122" y="1123074"/>
                  <a:pt x="2797278" y="1253905"/>
                  <a:pt x="2797278" y="1398638"/>
                </a:cubicBezTo>
                <a:cubicBezTo>
                  <a:pt x="2797278" y="1543220"/>
                  <a:pt x="2636459" y="1673929"/>
                  <a:pt x="2377184" y="1767419"/>
                </a:cubicBezTo>
                <a:cubicBezTo>
                  <a:pt x="2511420" y="2007428"/>
                  <a:pt x="2546091" y="2211280"/>
                  <a:pt x="2450992" y="2319911"/>
                </a:cubicBezTo>
                <a:cubicBezTo>
                  <a:pt x="2344456" y="2441605"/>
                  <a:pt x="2097932" y="2417674"/>
                  <a:pt x="1798566" y="2281247"/>
                </a:cubicBezTo>
                <a:cubicBezTo>
                  <a:pt x="1704629" y="2596205"/>
                  <a:pt x="1560307" y="2797278"/>
                  <a:pt x="1398640" y="2797278"/>
                </a:cubicBezTo>
                <a:cubicBezTo>
                  <a:pt x="1237004" y="2797278"/>
                  <a:pt x="1092706" y="2596282"/>
                  <a:pt x="998150" y="2281517"/>
                </a:cubicBezTo>
                <a:cubicBezTo>
                  <a:pt x="699033" y="2417704"/>
                  <a:pt x="452753" y="2441528"/>
                  <a:pt x="346284" y="2319911"/>
                </a:cubicBezTo>
                <a:cubicBezTo>
                  <a:pt x="251144" y="2211234"/>
                  <a:pt x="285886" y="2007255"/>
                  <a:pt x="420913" y="1767694"/>
                </a:cubicBezTo>
                <a:cubicBezTo>
                  <a:pt x="161155" y="1674202"/>
                  <a:pt x="0" y="1543371"/>
                  <a:pt x="0" y="1398638"/>
                </a:cubicBezTo>
                <a:cubicBezTo>
                  <a:pt x="0" y="1254057"/>
                  <a:pt x="160818" y="1123348"/>
                  <a:pt x="420091" y="1029859"/>
                </a:cubicBezTo>
                <a:cubicBezTo>
                  <a:pt x="285856" y="789849"/>
                  <a:pt x="251184" y="585997"/>
                  <a:pt x="346284" y="477366"/>
                </a:cubicBezTo>
                <a:cubicBezTo>
                  <a:pt x="452820" y="355672"/>
                  <a:pt x="699345" y="379603"/>
                  <a:pt x="998714" y="516033"/>
                </a:cubicBezTo>
                <a:cubicBezTo>
                  <a:pt x="1092651" y="201074"/>
                  <a:pt x="1236973" y="0"/>
                  <a:pt x="1398640" y="0"/>
                </a:cubicBezTo>
                <a:close/>
              </a:path>
            </a:pathLst>
          </a:cu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 rot="1350602">
            <a:off x="1621192" y="9781041"/>
            <a:ext cx="78748" cy="78748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7" name="直線コネクタ 256"/>
          <p:cNvCxnSpPr/>
          <p:nvPr/>
        </p:nvCxnSpPr>
        <p:spPr>
          <a:xfrm>
            <a:off x="9481746" y="5786651"/>
            <a:ext cx="188970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C:\Users\kouno\AppData\Local\Microsoft\Windows\Temporary Internet Files\Content.IE5\2WL6PEKR\MC90034332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642" y="9081352"/>
            <a:ext cx="1406914" cy="120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テキスト ボックス 131"/>
          <p:cNvSpPr txBox="1"/>
          <p:nvPr/>
        </p:nvSpPr>
        <p:spPr>
          <a:xfrm>
            <a:off x="1951565" y="9347953"/>
            <a:ext cx="3759770" cy="842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ja-JP" altLang="en-US" sz="2400" dirty="0" smtClean="0">
                <a:solidFill>
                  <a:schemeClr val="bg1"/>
                </a:solidFill>
                <a:effectLst>
                  <a:glow rad="127000">
                    <a:srgbClr val="FF3399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メイリオ" pitchFamily="50" charset="-128"/>
              </a:rPr>
              <a:t>皆様の参加をお待ちしています</a:t>
            </a:r>
            <a:r>
              <a:rPr lang="ja-JP" altLang="en-US" sz="2400" dirty="0" smtClean="0">
                <a:solidFill>
                  <a:schemeClr val="bg1"/>
                </a:solidFill>
                <a:effectLst>
                  <a:glow rad="127000">
                    <a:srgbClr val="FF3399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メイリオ" pitchFamily="50" charset="-128"/>
              </a:rPr>
              <a:t>♪</a:t>
            </a:r>
            <a:endParaRPr lang="en-US" altLang="ja-JP" sz="2400" dirty="0" smtClean="0">
              <a:solidFill>
                <a:schemeClr val="bg1"/>
              </a:solidFill>
              <a:effectLst>
                <a:glow rad="127000">
                  <a:srgbClr val="FF3399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S創英角ﾎﾟｯﾌﾟ体" pitchFamily="50" charset="-128"/>
              <a:ea typeface="HGS創英角ﾎﾟｯﾌﾟ体" pitchFamily="50" charset="-128"/>
              <a:cs typeface="メイリオ" pitchFamily="50" charset="-128"/>
            </a:endParaRPr>
          </a:p>
        </p:txBody>
      </p:sp>
      <p:pic>
        <p:nvPicPr>
          <p:cNvPr id="116" name="図 115" descr="全体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44" y="1341030"/>
            <a:ext cx="5072284" cy="2853159"/>
          </a:xfrm>
          <a:prstGeom prst="rect">
            <a:avLst/>
          </a:prstGeom>
        </p:spPr>
      </p:pic>
      <p:sp>
        <p:nvSpPr>
          <p:cNvPr id="118" name="テキスト ボックス 117"/>
          <p:cNvSpPr txBox="1"/>
          <p:nvPr/>
        </p:nvSpPr>
        <p:spPr>
          <a:xfrm>
            <a:off x="655327" y="4242592"/>
            <a:ext cx="4724429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櫻の下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</a:t>
            </a: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BBQ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を楽しみました。熊本より木下前会長もお見えになりました。</a:t>
            </a:r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049" name="Picture 1" descr="C:\Users\0161.APPJAPAN\Desktop\desktop\花見\2016 4 2 花見\花見 0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8695" y="5039486"/>
            <a:ext cx="2586640" cy="1579678"/>
          </a:xfrm>
          <a:prstGeom prst="rect">
            <a:avLst/>
          </a:prstGeom>
          <a:noFill/>
        </p:spPr>
      </p:pic>
      <p:pic>
        <p:nvPicPr>
          <p:cNvPr id="119" name="図 118" descr="花見 0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09362" y="5039486"/>
            <a:ext cx="2070394" cy="1553146"/>
          </a:xfrm>
          <a:prstGeom prst="rect">
            <a:avLst/>
          </a:prstGeom>
        </p:spPr>
      </p:pic>
      <p:pic>
        <p:nvPicPr>
          <p:cNvPr id="121" name="図 120" descr="花見 0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09362" y="7065939"/>
            <a:ext cx="2149010" cy="1612121"/>
          </a:xfrm>
          <a:prstGeom prst="rect">
            <a:avLst/>
          </a:prstGeom>
        </p:spPr>
      </p:pic>
      <p:pic>
        <p:nvPicPr>
          <p:cNvPr id="122" name="図 121" descr="花見 00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8695" y="7073098"/>
            <a:ext cx="2566240" cy="1443510"/>
          </a:xfrm>
          <a:prstGeom prst="rect">
            <a:avLst/>
          </a:prstGeom>
        </p:spPr>
      </p:pic>
      <p:sp>
        <p:nvSpPr>
          <p:cNvPr id="123" name="テキスト ボックス 122"/>
          <p:cNvSpPr txBox="1"/>
          <p:nvPr/>
        </p:nvSpPr>
        <p:spPr>
          <a:xfrm>
            <a:off x="3338193" y="6794597"/>
            <a:ext cx="2201256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お子さんはポーニに乗れます。</a:t>
            </a:r>
            <a:endParaRPr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3257116" y="8735649"/>
            <a:ext cx="2201256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ミニ動物園で小動物とふれあえます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595777" y="6771564"/>
            <a:ext cx="2201256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卒業期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を越えて楽しい乾杯！</a:t>
            </a:r>
            <a:endParaRPr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595777" y="8647932"/>
            <a:ext cx="2201256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ご家族は早めの時間帯に来られました。</a:t>
            </a:r>
            <a:endParaRPr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4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821_class_newspaper_haru_uguis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21821_class_newspaper_haru_uguisu</Template>
  <TotalTime>1776</TotalTime>
  <Words>176</Words>
  <Application>Microsoft Office PowerPoint</Application>
  <PresentationFormat>ユーザー設定</PresentationFormat>
  <Paragraphs>50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21821_class_newspaper_haru_uguisu</vt:lpstr>
      <vt:lpstr>スライド 1</vt:lpstr>
      <vt:lpstr>スライド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0161</dc:creator>
  <cp:lastModifiedBy>Matsunaga Takahiro</cp:lastModifiedBy>
  <cp:revision>154</cp:revision>
  <cp:lastPrinted>2011-09-02T04:26:45Z</cp:lastPrinted>
  <dcterms:created xsi:type="dcterms:W3CDTF">2016-02-15T06:12:02Z</dcterms:created>
  <dcterms:modified xsi:type="dcterms:W3CDTF">2017-02-02T10:55:42Z</dcterms:modified>
</cp:coreProperties>
</file>